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ustom.xml" ContentType="application/vnd.openxmlformats-officedocument.custom-properties+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media/audio11.wav" ContentType="audio/x-wav"/>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charts/style1.xml" ContentType="application/vnd.ms-office.chartstyl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ppt/slideLayouts/slideLayout14.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 id="2147483704" r:id="rId2"/>
  </p:sldMasterIdLst>
  <p:notesMasterIdLst>
    <p:notesMasterId r:id="rId14"/>
  </p:notesMasterIdLst>
  <p:handoutMasterIdLst>
    <p:handoutMasterId r:id="rId15"/>
  </p:handoutMasterIdLst>
  <p:sldIdLst>
    <p:sldId id="258" r:id="rId3"/>
    <p:sldId id="259" r:id="rId4"/>
    <p:sldId id="274" r:id="rId5"/>
    <p:sldId id="268" r:id="rId6"/>
    <p:sldId id="270" r:id="rId7"/>
    <p:sldId id="273" r:id="rId8"/>
    <p:sldId id="275" r:id="rId9"/>
    <p:sldId id="260" r:id="rId10"/>
    <p:sldId id="269" r:id="rId11"/>
    <p:sldId id="276" r:id="rId12"/>
    <p:sldId id="277" r:id="rId13"/>
  </p:sldIdLst>
  <p:sldSz cx="12188825" cy="6858000"/>
  <p:notesSz cx="6858000" cy="9144000"/>
  <p:defaultTextStyle>
    <a:defPPr rtl="0">
      <a:defRPr lang="it-IT"/>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945">
          <p15:clr>
            <a:srgbClr val="A4A3A4"/>
          </p15:clr>
        </p15:guide>
        <p15:guide id="3" orient="horz" pos="3888">
          <p15:clr>
            <a:srgbClr val="A4A3A4"/>
          </p15:clr>
        </p15:guide>
        <p15:guide id="4" orient="horz" pos="192">
          <p15:clr>
            <a:srgbClr val="A4A3A4"/>
          </p15:clr>
        </p15:guide>
        <p15:guide id="5" orient="horz" pos="1072">
          <p15:clr>
            <a:srgbClr val="A4A3A4"/>
          </p15:clr>
        </p15:guide>
        <p15:guide id="6" pos="3839">
          <p15:clr>
            <a:srgbClr val="A4A3A4"/>
          </p15:clr>
        </p15:guide>
        <p15:guide id="7" pos="704">
          <p15:clr>
            <a:srgbClr val="A4A3A4"/>
          </p15:clr>
        </p15:guide>
        <p15:guide id="8" pos="710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DBED569-4797-4DF1-A0F4-6AAB3CD982D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00" autoAdjust="0"/>
    <p:restoredTop sz="96182" autoAdjust="0"/>
  </p:normalViewPr>
  <p:slideViewPr>
    <p:cSldViewPr showGuides="1">
      <p:cViewPr varScale="1">
        <p:scale>
          <a:sx n="76" d="100"/>
          <a:sy n="76" d="100"/>
        </p:scale>
        <p:origin x="-648" y="-84"/>
      </p:cViewPr>
      <p:guideLst>
        <p:guide orient="horz" pos="2160"/>
        <p:guide orient="horz" pos="945"/>
        <p:guide orient="horz" pos="3888"/>
        <p:guide orient="horz" pos="192"/>
        <p:guide orient="horz" pos="1072"/>
        <p:guide pos="3839"/>
        <p:guide pos="704"/>
        <p:guide pos="7102"/>
      </p:guideLst>
    </p:cSldViewPr>
  </p:slideViewPr>
  <p:outlineViewPr>
    <p:cViewPr>
      <p:scale>
        <a:sx n="33" d="100"/>
        <a:sy n="33" d="100"/>
      </p:scale>
      <p:origin x="0" y="-2886"/>
    </p:cViewPr>
  </p:outlineViewPr>
  <p:notesTextViewPr>
    <p:cViewPr>
      <p:scale>
        <a:sx n="3" d="2"/>
        <a:sy n="3" d="2"/>
      </p:scale>
      <p:origin x="0" y="0"/>
    </p:cViewPr>
  </p:notesTextViewPr>
  <p:notesViewPr>
    <p:cSldViewPr>
      <p:cViewPr varScale="1">
        <p:scale>
          <a:sx n="89" d="100"/>
          <a:sy n="89" d="100"/>
        </p:scale>
        <p:origin x="3048"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sma De Cesare" userId="11f196314c6caf93" providerId="LiveId" clId="{987494C7-BFCB-406D-BDE1-A362D6044252}"/>
    <pc:docChg chg="custSel addSld delSld modSld modMainMaster">
      <pc:chgData name="Disma De Cesare" userId="11f196314c6caf93" providerId="LiveId" clId="{987494C7-BFCB-406D-BDE1-A362D6044252}" dt="2020-12-09T13:42:45.958" v="49"/>
      <pc:docMkLst>
        <pc:docMk/>
      </pc:docMkLst>
      <pc:sldChg chg="modTransition">
        <pc:chgData name="Disma De Cesare" userId="11f196314c6caf93" providerId="LiveId" clId="{987494C7-BFCB-406D-BDE1-A362D6044252}" dt="2020-12-09T13:42:45.958" v="49"/>
        <pc:sldMkLst>
          <pc:docMk/>
          <pc:sldMk cId="2995321941" sldId="258"/>
        </pc:sldMkLst>
      </pc:sldChg>
      <pc:sldChg chg="modTransition">
        <pc:chgData name="Disma De Cesare" userId="11f196314c6caf93" providerId="LiveId" clId="{987494C7-BFCB-406D-BDE1-A362D6044252}" dt="2020-12-09T13:42:45.958" v="49"/>
        <pc:sldMkLst>
          <pc:docMk/>
          <pc:sldMk cId="3422892359" sldId="259"/>
        </pc:sldMkLst>
      </pc:sldChg>
      <pc:sldChg chg="modTransition">
        <pc:chgData name="Disma De Cesare" userId="11f196314c6caf93" providerId="LiveId" clId="{987494C7-BFCB-406D-BDE1-A362D6044252}" dt="2020-12-09T13:42:45.958" v="49"/>
        <pc:sldMkLst>
          <pc:docMk/>
          <pc:sldMk cId="603293906" sldId="260"/>
        </pc:sldMkLst>
      </pc:sldChg>
      <pc:sldChg chg="del">
        <pc:chgData name="Disma De Cesare" userId="11f196314c6caf93" providerId="LiveId" clId="{987494C7-BFCB-406D-BDE1-A362D6044252}" dt="2020-12-06T19:21:36.432" v="0" actId="47"/>
        <pc:sldMkLst>
          <pc:docMk/>
          <pc:sldMk cId="397904132" sldId="262"/>
        </pc:sldMkLst>
      </pc:sldChg>
      <pc:sldChg chg="del">
        <pc:chgData name="Disma De Cesare" userId="11f196314c6caf93" providerId="LiveId" clId="{987494C7-BFCB-406D-BDE1-A362D6044252}" dt="2020-12-09T13:29:35.793" v="4" actId="47"/>
        <pc:sldMkLst>
          <pc:docMk/>
          <pc:sldMk cId="1603891575" sldId="264"/>
        </pc:sldMkLst>
      </pc:sldChg>
      <pc:sldChg chg="del">
        <pc:chgData name="Disma De Cesare" userId="11f196314c6caf93" providerId="LiveId" clId="{987494C7-BFCB-406D-BDE1-A362D6044252}" dt="2020-12-09T13:29:38.899" v="6" actId="47"/>
        <pc:sldMkLst>
          <pc:docMk/>
          <pc:sldMk cId="3111672502" sldId="265"/>
        </pc:sldMkLst>
      </pc:sldChg>
      <pc:sldChg chg="del">
        <pc:chgData name="Disma De Cesare" userId="11f196314c6caf93" providerId="LiveId" clId="{987494C7-BFCB-406D-BDE1-A362D6044252}" dt="2020-12-09T13:29:38.336" v="5" actId="47"/>
        <pc:sldMkLst>
          <pc:docMk/>
          <pc:sldMk cId="1097249794" sldId="266"/>
        </pc:sldMkLst>
      </pc:sldChg>
      <pc:sldChg chg="del">
        <pc:chgData name="Disma De Cesare" userId="11f196314c6caf93" providerId="LiveId" clId="{987494C7-BFCB-406D-BDE1-A362D6044252}" dt="2020-12-09T11:00:21.372" v="2" actId="47"/>
        <pc:sldMkLst>
          <pc:docMk/>
          <pc:sldMk cId="2862431504" sldId="267"/>
        </pc:sldMkLst>
      </pc:sldChg>
      <pc:sldChg chg="modTransition">
        <pc:chgData name="Disma De Cesare" userId="11f196314c6caf93" providerId="LiveId" clId="{987494C7-BFCB-406D-BDE1-A362D6044252}" dt="2020-12-09T13:42:45.958" v="49"/>
        <pc:sldMkLst>
          <pc:docMk/>
          <pc:sldMk cId="3859602198" sldId="268"/>
        </pc:sldMkLst>
      </pc:sldChg>
      <pc:sldChg chg="modTransition">
        <pc:chgData name="Disma De Cesare" userId="11f196314c6caf93" providerId="LiveId" clId="{987494C7-BFCB-406D-BDE1-A362D6044252}" dt="2020-12-09T13:42:45.958" v="49"/>
        <pc:sldMkLst>
          <pc:docMk/>
          <pc:sldMk cId="1212814948" sldId="269"/>
        </pc:sldMkLst>
      </pc:sldChg>
      <pc:sldChg chg="modTransition">
        <pc:chgData name="Disma De Cesare" userId="11f196314c6caf93" providerId="LiveId" clId="{987494C7-BFCB-406D-BDE1-A362D6044252}" dt="2020-12-09T13:42:45.958" v="49"/>
        <pc:sldMkLst>
          <pc:docMk/>
          <pc:sldMk cId="0" sldId="270"/>
        </pc:sldMkLst>
      </pc:sldChg>
      <pc:sldChg chg="del">
        <pc:chgData name="Disma De Cesare" userId="11f196314c6caf93" providerId="LiveId" clId="{987494C7-BFCB-406D-BDE1-A362D6044252}" dt="2020-12-09T10:57:58.040" v="1" actId="47"/>
        <pc:sldMkLst>
          <pc:docMk/>
          <pc:sldMk cId="4211756302" sldId="271"/>
        </pc:sldMkLst>
      </pc:sldChg>
      <pc:sldChg chg="del">
        <pc:chgData name="Disma De Cesare" userId="11f196314c6caf93" providerId="LiveId" clId="{987494C7-BFCB-406D-BDE1-A362D6044252}" dt="2020-12-09T13:28:32.438" v="3" actId="47"/>
        <pc:sldMkLst>
          <pc:docMk/>
          <pc:sldMk cId="2510631652" sldId="272"/>
        </pc:sldMkLst>
      </pc:sldChg>
      <pc:sldChg chg="modTransition">
        <pc:chgData name="Disma De Cesare" userId="11f196314c6caf93" providerId="LiveId" clId="{987494C7-BFCB-406D-BDE1-A362D6044252}" dt="2020-12-09T13:42:45.958" v="49"/>
        <pc:sldMkLst>
          <pc:docMk/>
          <pc:sldMk cId="1511095341" sldId="273"/>
        </pc:sldMkLst>
      </pc:sldChg>
      <pc:sldChg chg="modTransition">
        <pc:chgData name="Disma De Cesare" userId="11f196314c6caf93" providerId="LiveId" clId="{987494C7-BFCB-406D-BDE1-A362D6044252}" dt="2020-12-09T13:42:45.958" v="49"/>
        <pc:sldMkLst>
          <pc:docMk/>
          <pc:sldMk cId="892512225" sldId="274"/>
        </pc:sldMkLst>
      </pc:sldChg>
      <pc:sldChg chg="modTransition">
        <pc:chgData name="Disma De Cesare" userId="11f196314c6caf93" providerId="LiveId" clId="{987494C7-BFCB-406D-BDE1-A362D6044252}" dt="2020-12-09T13:42:45.958" v="49"/>
        <pc:sldMkLst>
          <pc:docMk/>
          <pc:sldMk cId="3009094436" sldId="275"/>
        </pc:sldMkLst>
      </pc:sldChg>
      <pc:sldChg chg="addSp delSp modSp new mod modTransition">
        <pc:chgData name="Disma De Cesare" userId="11f196314c6caf93" providerId="LiveId" clId="{987494C7-BFCB-406D-BDE1-A362D6044252}" dt="2020-12-09T13:42:45.958" v="49"/>
        <pc:sldMkLst>
          <pc:docMk/>
          <pc:sldMk cId="3663392053" sldId="276"/>
        </pc:sldMkLst>
        <pc:spChg chg="del">
          <ac:chgData name="Disma De Cesare" userId="11f196314c6caf93" providerId="LiveId" clId="{987494C7-BFCB-406D-BDE1-A362D6044252}" dt="2020-12-09T13:35:20.530" v="10" actId="478"/>
          <ac:spMkLst>
            <pc:docMk/>
            <pc:sldMk cId="3663392053" sldId="276"/>
            <ac:spMk id="2" creationId="{20FBB109-0AF5-48B1-A850-757A8982A209}"/>
          </ac:spMkLst>
        </pc:spChg>
        <pc:spChg chg="del">
          <ac:chgData name="Disma De Cesare" userId="11f196314c6caf93" providerId="LiveId" clId="{987494C7-BFCB-406D-BDE1-A362D6044252}" dt="2020-12-09T13:35:09.949" v="8"/>
          <ac:spMkLst>
            <pc:docMk/>
            <pc:sldMk cId="3663392053" sldId="276"/>
            <ac:spMk id="3" creationId="{6CB2A5C1-8C1B-478C-9160-860B0A6836B5}"/>
          </ac:spMkLst>
        </pc:spChg>
        <pc:graphicFrameChg chg="add mod modGraphic">
          <ac:chgData name="Disma De Cesare" userId="11f196314c6caf93" providerId="LiveId" clId="{987494C7-BFCB-406D-BDE1-A362D6044252}" dt="2020-12-09T13:37:38.677" v="21" actId="1076"/>
          <ac:graphicFrameMkLst>
            <pc:docMk/>
            <pc:sldMk cId="3663392053" sldId="276"/>
            <ac:graphicFrameMk id="4" creationId="{7131E5B0-4B60-4857-A2BB-F158AE2F8583}"/>
          </ac:graphicFrameMkLst>
        </pc:graphicFrameChg>
        <pc:graphicFrameChg chg="add mod modGraphic">
          <ac:chgData name="Disma De Cesare" userId="11f196314c6caf93" providerId="LiveId" clId="{987494C7-BFCB-406D-BDE1-A362D6044252}" dt="2020-12-09T13:38:09.337" v="25" actId="14100"/>
          <ac:graphicFrameMkLst>
            <pc:docMk/>
            <pc:sldMk cId="3663392053" sldId="276"/>
            <ac:graphicFrameMk id="6" creationId="{5887CD38-3FA7-4EFD-99FF-A0C440619308}"/>
          </ac:graphicFrameMkLst>
        </pc:graphicFrameChg>
        <pc:picChg chg="add mod">
          <ac:chgData name="Disma De Cesare" userId="11f196314c6caf93" providerId="LiveId" clId="{987494C7-BFCB-406D-BDE1-A362D6044252}" dt="2020-12-09T13:37:42.781" v="22" actId="1076"/>
          <ac:picMkLst>
            <pc:docMk/>
            <pc:sldMk cId="3663392053" sldId="276"/>
            <ac:picMk id="5" creationId="{7AC170B8-BBB7-476B-9E19-FB5C9ED8651C}"/>
          </ac:picMkLst>
        </pc:picChg>
        <pc:picChg chg="add mod">
          <ac:chgData name="Disma De Cesare" userId="11f196314c6caf93" providerId="LiveId" clId="{987494C7-BFCB-406D-BDE1-A362D6044252}" dt="2020-12-09T13:38:51.284" v="27" actId="1076"/>
          <ac:picMkLst>
            <pc:docMk/>
            <pc:sldMk cId="3663392053" sldId="276"/>
            <ac:picMk id="7" creationId="{87D56A0E-1C27-4E75-976E-A12CEDB201FE}"/>
          </ac:picMkLst>
        </pc:picChg>
      </pc:sldChg>
      <pc:sldChg chg="addSp delSp modSp new mod modTransition">
        <pc:chgData name="Disma De Cesare" userId="11f196314c6caf93" providerId="LiveId" clId="{987494C7-BFCB-406D-BDE1-A362D6044252}" dt="2020-12-09T13:42:45.958" v="49"/>
        <pc:sldMkLst>
          <pc:docMk/>
          <pc:sldMk cId="364493511" sldId="277"/>
        </pc:sldMkLst>
        <pc:spChg chg="del">
          <ac:chgData name="Disma De Cesare" userId="11f196314c6caf93" providerId="LiveId" clId="{987494C7-BFCB-406D-BDE1-A362D6044252}" dt="2020-12-09T13:39:30.169" v="29" actId="478"/>
          <ac:spMkLst>
            <pc:docMk/>
            <pc:sldMk cId="364493511" sldId="277"/>
            <ac:spMk id="2" creationId="{050B6147-A46D-4B97-B8ED-EBCA4FAF9B0C}"/>
          </ac:spMkLst>
        </pc:spChg>
        <pc:spChg chg="del">
          <ac:chgData name="Disma De Cesare" userId="11f196314c6caf93" providerId="LiveId" clId="{987494C7-BFCB-406D-BDE1-A362D6044252}" dt="2020-12-09T13:39:34.515" v="30" actId="478"/>
          <ac:spMkLst>
            <pc:docMk/>
            <pc:sldMk cId="364493511" sldId="277"/>
            <ac:spMk id="3" creationId="{369E4D33-228D-49FF-8967-FD66891404EC}"/>
          </ac:spMkLst>
        </pc:spChg>
        <pc:graphicFrameChg chg="add mod">
          <ac:chgData name="Disma De Cesare" userId="11f196314c6caf93" providerId="LiveId" clId="{987494C7-BFCB-406D-BDE1-A362D6044252}" dt="2020-12-09T13:40:42.816" v="39" actId="1076"/>
          <ac:graphicFrameMkLst>
            <pc:docMk/>
            <pc:sldMk cId="364493511" sldId="277"/>
            <ac:graphicFrameMk id="4" creationId="{1A5065D3-DDF4-4704-9B99-F374B3C04BB6}"/>
          </ac:graphicFrameMkLst>
        </pc:graphicFrameChg>
        <pc:graphicFrameChg chg="add mod modGraphic">
          <ac:chgData name="Disma De Cesare" userId="11f196314c6caf93" providerId="LiveId" clId="{987494C7-BFCB-406D-BDE1-A362D6044252}" dt="2020-12-09T13:41:01.716" v="41" actId="14100"/>
          <ac:graphicFrameMkLst>
            <pc:docMk/>
            <pc:sldMk cId="364493511" sldId="277"/>
            <ac:graphicFrameMk id="6" creationId="{F8A584F7-57C1-4C17-BE51-A9BFFE39BBA1}"/>
          </ac:graphicFrameMkLst>
        </pc:graphicFrameChg>
        <pc:picChg chg="add mod">
          <ac:chgData name="Disma De Cesare" userId="11f196314c6caf93" providerId="LiveId" clId="{987494C7-BFCB-406D-BDE1-A362D6044252}" dt="2020-12-09T13:40:14.467" v="36" actId="1076"/>
          <ac:picMkLst>
            <pc:docMk/>
            <pc:sldMk cId="364493511" sldId="277"/>
            <ac:picMk id="5" creationId="{25E6A22D-FEF4-4B94-A221-A67D705C9384}"/>
          </ac:picMkLst>
        </pc:picChg>
        <pc:picChg chg="add mod">
          <ac:chgData name="Disma De Cesare" userId="11f196314c6caf93" providerId="LiveId" clId="{987494C7-BFCB-406D-BDE1-A362D6044252}" dt="2020-12-09T13:41:28.213" v="43" actId="1076"/>
          <ac:picMkLst>
            <pc:docMk/>
            <pc:sldMk cId="364493511" sldId="277"/>
            <ac:picMk id="7" creationId="{CAB07698-62A9-40F8-833E-E565CACC610A}"/>
          </ac:picMkLst>
        </pc:picChg>
      </pc:sldChg>
      <pc:sldMasterChg chg="modTransition modSldLayout">
        <pc:chgData name="Disma De Cesare" userId="11f196314c6caf93" providerId="LiveId" clId="{987494C7-BFCB-406D-BDE1-A362D6044252}" dt="2020-12-09T13:42:45.958" v="49"/>
        <pc:sldMasterMkLst>
          <pc:docMk/>
          <pc:sldMasterMk cId="2060187724" sldId="2147483692"/>
        </pc:sldMasterMkLst>
        <pc:sldLayoutChg chg="modTransition">
          <pc:chgData name="Disma De Cesare" userId="11f196314c6caf93" providerId="LiveId" clId="{987494C7-BFCB-406D-BDE1-A362D6044252}" dt="2020-12-09T13:42:45.958" v="49"/>
          <pc:sldLayoutMkLst>
            <pc:docMk/>
            <pc:sldMasterMk cId="2060187724" sldId="2147483692"/>
            <pc:sldLayoutMk cId="3322012109" sldId="2147483693"/>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2865359718" sldId="2147483694"/>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3052582731" sldId="2147483695"/>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2025045924" sldId="2147483696"/>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920072893" sldId="2147483697"/>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2304845194" sldId="2147483698"/>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219507251" sldId="2147483699"/>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789110938" sldId="2147483700"/>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3521372596" sldId="2147483701"/>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1817619833" sldId="2147483702"/>
          </pc:sldLayoutMkLst>
        </pc:sldLayoutChg>
        <pc:sldLayoutChg chg="modTransition">
          <pc:chgData name="Disma De Cesare" userId="11f196314c6caf93" providerId="LiveId" clId="{987494C7-BFCB-406D-BDE1-A362D6044252}" dt="2020-12-09T13:42:45.958" v="49"/>
          <pc:sldLayoutMkLst>
            <pc:docMk/>
            <pc:sldMasterMk cId="2060187724" sldId="2147483692"/>
            <pc:sldLayoutMk cId="3723691527" sldId="2147483703"/>
          </pc:sldLayoutMkLst>
        </pc:sldLayoutChg>
      </pc:sldMasterChg>
      <pc:sldMasterChg chg="modTransition modSldLayout">
        <pc:chgData name="Disma De Cesare" userId="11f196314c6caf93" providerId="LiveId" clId="{987494C7-BFCB-406D-BDE1-A362D6044252}" dt="2020-12-09T13:42:45.958" v="49"/>
        <pc:sldMasterMkLst>
          <pc:docMk/>
          <pc:sldMasterMk cId="2687718822" sldId="2147483704"/>
        </pc:sldMasterMkLst>
        <pc:sldLayoutChg chg="modTransition">
          <pc:chgData name="Disma De Cesare" userId="11f196314c6caf93" providerId="LiveId" clId="{987494C7-BFCB-406D-BDE1-A362D6044252}" dt="2020-12-09T13:42:45.958" v="49"/>
          <pc:sldLayoutMkLst>
            <pc:docMk/>
            <pc:sldMasterMk cId="2687718822" sldId="2147483704"/>
            <pc:sldLayoutMk cId="1765028639" sldId="2147483705"/>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1424987193" sldId="2147483706"/>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2415258093" sldId="2147483707"/>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4171188195" sldId="2147483708"/>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4103338711" sldId="2147483709"/>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2931640294" sldId="2147483710"/>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1874649475" sldId="2147483711"/>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830301354" sldId="2147483712"/>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3286506283" sldId="2147483713"/>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1097744723" sldId="2147483714"/>
          </pc:sldLayoutMkLst>
        </pc:sldLayoutChg>
        <pc:sldLayoutChg chg="modTransition">
          <pc:chgData name="Disma De Cesare" userId="11f196314c6caf93" providerId="LiveId" clId="{987494C7-BFCB-406D-BDE1-A362D6044252}" dt="2020-12-09T13:42:45.958" v="49"/>
          <pc:sldLayoutMkLst>
            <pc:docMk/>
            <pc:sldMasterMk cId="2687718822" sldId="2147483704"/>
            <pc:sldLayoutMk cId="3392433058" sldId="2147483715"/>
          </pc:sldLayoutMkLst>
        </pc:sldLayoutChg>
      </pc:sldMasterChg>
    </pc:docChg>
  </pc:docChgLst>
</pc:chgInfo>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Foglio_di_lavoro_di_Microsoft_Office_Excel1.xlsx"/></Relationships>
</file>

<file path=ppt/charts/chart1.xml><?xml version="1.0" encoding="utf-8"?>
<c:chartSpace xmlns:c="http://schemas.openxmlformats.org/drawingml/2006/chart" xmlns:a="http://schemas.openxmlformats.org/drawingml/2006/main" xmlns:r="http://schemas.openxmlformats.org/officeDocument/2006/relationships">
  <c:lang val="it-IT"/>
  <c:style val="7"/>
  <c:chart>
    <c:title>
      <c:layout/>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it-IT"/>
        </a:p>
      </c:txPr>
    </c:title>
    <c:plotArea>
      <c:layout>
        <c:manualLayout>
          <c:layoutTarget val="inner"/>
          <c:xMode val="edge"/>
          <c:yMode val="edge"/>
          <c:x val="9.0676405030365712E-2"/>
          <c:y val="0.18191663039108966"/>
          <c:w val="0.47671451423812272"/>
          <c:h val="0.81808336960891037"/>
        </c:manualLayout>
      </c:layout>
      <c:pieChart>
        <c:varyColors val="1"/>
        <c:ser>
          <c:idx val="0"/>
          <c:order val="0"/>
          <c:tx>
            <c:strRef>
              <c:f>Foglio1!$B$1</c:f>
              <c:strCache>
                <c:ptCount val="1"/>
                <c:pt idx="0">
                  <c:v>Ore di studio triennio </c:v>
                </c:pt>
              </c:strCache>
            </c:strRef>
          </c:tx>
          <c:dPt>
            <c:idx val="0"/>
            <c:spPr>
              <a:solidFill>
                <a:schemeClr val="accent5">
                  <a:shade val="44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1-2D56-4417-BCD2-600A0C70AF7B}"/>
              </c:ext>
            </c:extLst>
          </c:dPt>
          <c:dPt>
            <c:idx val="1"/>
            <c:spPr>
              <a:solidFill>
                <a:schemeClr val="accent5">
                  <a:shade val="58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3-2D56-4417-BCD2-600A0C70AF7B}"/>
              </c:ext>
            </c:extLst>
          </c:dPt>
          <c:dPt>
            <c:idx val="2"/>
            <c:spPr>
              <a:solidFill>
                <a:schemeClr val="accent5">
                  <a:shade val="72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5-2D56-4417-BCD2-600A0C70AF7B}"/>
              </c:ext>
            </c:extLst>
          </c:dPt>
          <c:dPt>
            <c:idx val="3"/>
            <c:spPr>
              <a:solidFill>
                <a:schemeClr val="accent5">
                  <a:shade val="86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7-2D56-4417-BCD2-600A0C70AF7B}"/>
              </c:ext>
            </c:extLst>
          </c:dPt>
          <c:dPt>
            <c:idx val="4"/>
            <c:spPr>
              <a:solidFill>
                <a:schemeClr val="accent5"/>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9-2D56-4417-BCD2-600A0C70AF7B}"/>
              </c:ext>
            </c:extLst>
          </c:dPt>
          <c:dPt>
            <c:idx val="5"/>
            <c:spPr>
              <a:solidFill>
                <a:schemeClr val="accent5">
                  <a:tint val="86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B-2D56-4417-BCD2-600A0C70AF7B}"/>
              </c:ext>
            </c:extLst>
          </c:dPt>
          <c:dPt>
            <c:idx val="6"/>
            <c:spPr>
              <a:solidFill>
                <a:schemeClr val="accent5">
                  <a:tint val="72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D-2D56-4417-BCD2-600A0C70AF7B}"/>
              </c:ext>
            </c:extLst>
          </c:dPt>
          <c:dPt>
            <c:idx val="7"/>
            <c:spPr>
              <a:solidFill>
                <a:schemeClr val="accent5">
                  <a:tint val="58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0F-2D56-4417-BCD2-600A0C70AF7B}"/>
              </c:ext>
            </c:extLst>
          </c:dPt>
          <c:dPt>
            <c:idx val="8"/>
            <c:spPr>
              <a:solidFill>
                <a:schemeClr val="accent5">
                  <a:tint val="44000"/>
                </a:schemeClr>
              </a:solidFill>
              <a:ln>
                <a:noFill/>
              </a:ln>
              <a:effectLst>
                <a:outerShdw blurRad="254000" sx="102000" sy="102000" algn="ctr" rotWithShape="0">
                  <a:prstClr val="black">
                    <a:alpha val="20000"/>
                  </a:prstClr>
                </a:outerShdw>
              </a:effectLst>
            </c:spPr>
            <c:extLst xmlns:c16r2="http://schemas.microsoft.com/office/drawing/2015/06/chart">
              <c:ext xmlns:c16="http://schemas.microsoft.com/office/drawing/2014/chart" uri="{C3380CC4-5D6E-409C-BE32-E72D297353CC}">
                <c16:uniqueId val="{00000011-2D56-4417-BCD2-600A0C70AF7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it-IT"/>
              </a:p>
            </c:txPr>
            <c:dLblPos val="ctr"/>
            <c:showPercent val="1"/>
            <c:showLeaderLines val="1"/>
            <c:leaderLines>
              <c:spPr>
                <a:ln w="9525">
                  <a:solidFill>
                    <a:schemeClr val="dk1">
                      <a:lumMod val="50000"/>
                      <a:lumOff val="50000"/>
                    </a:schemeClr>
                  </a:solidFill>
                </a:ln>
                <a:effectLst/>
              </c:spPr>
            </c:leaderLines>
            <c:extLst xmlns:c16r2="http://schemas.microsoft.com/office/drawing/2015/06/chart">
              <c:ext xmlns:c15="http://schemas.microsoft.com/office/drawing/2012/chart" uri="{CE6537A1-D6FC-4f65-9D91-7224C49458BB}"/>
            </c:extLst>
          </c:dLbls>
          <c:cat>
            <c:strRef>
              <c:f>Foglio1!$A$2:$A$10</c:f>
              <c:strCache>
                <c:ptCount val="9"/>
                <c:pt idx="0">
                  <c:v>Matematica</c:v>
                </c:pt>
                <c:pt idx="1">
                  <c:v>Fisica </c:v>
                </c:pt>
                <c:pt idx="2">
                  <c:v>Scienze </c:v>
                </c:pt>
                <c:pt idx="3">
                  <c:v>Informatica</c:v>
                </c:pt>
                <c:pt idx="4">
                  <c:v>Italiano</c:v>
                </c:pt>
                <c:pt idx="5">
                  <c:v>Filosofia </c:v>
                </c:pt>
                <c:pt idx="6">
                  <c:v>Inglese </c:v>
                </c:pt>
                <c:pt idx="7">
                  <c:v>Religione </c:v>
                </c:pt>
                <c:pt idx="8">
                  <c:v>Arte</c:v>
                </c:pt>
              </c:strCache>
            </c:strRef>
          </c:cat>
          <c:val>
            <c:numRef>
              <c:f>Foglio1!$B$2:$B$10</c:f>
              <c:numCache>
                <c:formatCode>General</c:formatCode>
                <c:ptCount val="9"/>
                <c:pt idx="0">
                  <c:v>4</c:v>
                </c:pt>
                <c:pt idx="1">
                  <c:v>3</c:v>
                </c:pt>
                <c:pt idx="2">
                  <c:v>5</c:v>
                </c:pt>
                <c:pt idx="3">
                  <c:v>2</c:v>
                </c:pt>
                <c:pt idx="4">
                  <c:v>4</c:v>
                </c:pt>
                <c:pt idx="5">
                  <c:v>2</c:v>
                </c:pt>
                <c:pt idx="6">
                  <c:v>3</c:v>
                </c:pt>
                <c:pt idx="7">
                  <c:v>2</c:v>
                </c:pt>
                <c:pt idx="8">
                  <c:v>2</c:v>
                </c:pt>
              </c:numCache>
            </c:numRef>
          </c:val>
          <c:extLst xmlns:c16r2="http://schemas.microsoft.com/office/drawing/2015/06/chart">
            <c:ext xmlns:c16="http://schemas.microsoft.com/office/drawing/2014/chart" uri="{C3380CC4-5D6E-409C-BE32-E72D297353CC}">
              <c16:uniqueId val="{00000000-8238-440D-B1E2-1438CB879FA4}"/>
            </c:ext>
          </c:extLst>
        </c:ser>
        <c:dLbls>
          <c:showPercent val="1"/>
        </c:dLbls>
        <c:firstSliceAng val="0"/>
      </c:pieChart>
      <c:spPr>
        <a:noFill/>
        <a:ln>
          <a:noFill/>
        </a:ln>
        <a:effectLst/>
      </c:spPr>
    </c:plotArea>
    <c:legend>
      <c:legendPos val="r"/>
      <c:layout/>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it-IT"/>
        </a:p>
      </c:txPr>
    </c:legend>
    <c:plotVisOnly val="1"/>
    <c:dispBlanksAs val="zero"/>
    <c:extLst xmlns:c16r2="http://schemas.microsoft.com/office/drawing/2015/06/char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1"/>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it-IT" dirty="0">
              <a:solidFill>
                <a:schemeClr val="tx2"/>
              </a:solidFill>
            </a:endParaRPr>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2B80495B-AD93-47A2-9136-362C70DC2B6A}" type="datetime1">
              <a:rPr lang="it-IT" smtClean="0">
                <a:solidFill>
                  <a:schemeClr val="tx2"/>
                </a:solidFill>
              </a:rPr>
              <a:pPr rtl="0"/>
              <a:t>11/01/2021</a:t>
            </a:fld>
            <a:endParaRPr lang="it-IT" dirty="0">
              <a:solidFill>
                <a:schemeClr val="tx2"/>
              </a:solidFill>
            </a:endParaRPr>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it-IT" dirty="0">
              <a:solidFill>
                <a:schemeClr val="tx2"/>
              </a:solidFill>
            </a:endParaRPr>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CFD77566-CD65-4859-9FA1-43956DC85B8C}" type="slidenum">
              <a:rPr lang="it-IT" smtClean="0">
                <a:solidFill>
                  <a:schemeClr val="tx2"/>
                </a:solidFill>
              </a:rPr>
              <a:pPr rtl="0"/>
              <a:t>‹N›</a:t>
            </a:fld>
            <a:endParaRPr lang="it-IT" dirty="0">
              <a:solidFill>
                <a:schemeClr val="tx2"/>
              </a:solidFill>
            </a:endParaRPr>
          </a:p>
        </p:txBody>
      </p:sp>
    </p:spTree>
    <p:extLst>
      <p:ext uri="{BB962C8B-B14F-4D97-AF65-F5344CB8AC3E}">
        <p14:creationId xmlns:p14="http://schemas.microsoft.com/office/powerpoint/2010/main" xmlns=""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pPr rtl="0"/>
            <a:endParaRPr lang="it-IT" noProof="0" dirty="0"/>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1894FC50-7CD9-4D30-81C7-57A5B1245385}" type="datetime1">
              <a:rPr lang="it-IT" smtClean="0"/>
              <a:pPr/>
              <a:t>11/01/2021</a:t>
            </a:fld>
            <a:endParaRPr lang="it-IT" dirty="0"/>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pPr rtl="0"/>
            <a:fld id="{B8796F01-7154-41E0-B48B-A6921757531A}" type="slidenum">
              <a:rPr lang="it-IT" noProof="0" smtClean="0"/>
              <a:pPr rtl="0"/>
              <a:t>‹N›</a:t>
            </a:fld>
            <a:endParaRPr lang="it-IT" noProof="0" dirty="0"/>
          </a:p>
        </p:txBody>
      </p:sp>
    </p:spTree>
    <p:extLst>
      <p:ext uri="{BB962C8B-B14F-4D97-AF65-F5344CB8AC3E}">
        <p14:creationId xmlns:p14="http://schemas.microsoft.com/office/powerpoint/2010/main" xmlns=""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B8796F01-7154-41E0-B48B-A6921757531A}" type="slidenum">
              <a:rPr lang="it-IT" smtClean="0"/>
              <a:pPr rtl="0"/>
              <a:t>1</a:t>
            </a:fld>
            <a:endParaRPr lang="it-IT" dirty="0"/>
          </a:p>
        </p:txBody>
      </p:sp>
    </p:spTree>
    <p:extLst>
      <p:ext uri="{BB962C8B-B14F-4D97-AF65-F5344CB8AC3E}">
        <p14:creationId xmlns:p14="http://schemas.microsoft.com/office/powerpoint/2010/main" xmlns="" val="128480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B8796F01-7154-41E0-B48B-A6921757531A}" type="slidenum">
              <a:rPr lang="it-IT" smtClean="0"/>
              <a:pPr rtl="0"/>
              <a:t>2</a:t>
            </a:fld>
            <a:endParaRPr lang="it-IT" dirty="0"/>
          </a:p>
        </p:txBody>
      </p:sp>
    </p:spTree>
    <p:extLst>
      <p:ext uri="{BB962C8B-B14F-4D97-AF65-F5344CB8AC3E}">
        <p14:creationId xmlns:p14="http://schemas.microsoft.com/office/powerpoint/2010/main" xmlns="" val="3056847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B8796F01-7154-41E0-B48B-A6921757531A}" type="slidenum">
              <a:rPr lang="it-IT" smtClean="0"/>
              <a:pPr rtl="0"/>
              <a:t>3</a:t>
            </a:fld>
            <a:endParaRPr lang="it-IT" dirty="0"/>
          </a:p>
        </p:txBody>
      </p:sp>
    </p:spTree>
    <p:extLst>
      <p:ext uri="{BB962C8B-B14F-4D97-AF65-F5344CB8AC3E}">
        <p14:creationId xmlns:p14="http://schemas.microsoft.com/office/powerpoint/2010/main" xmlns="" val="1284804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fld id="{B8796F01-7154-41E0-B48B-A6921757531A}" type="slidenum">
              <a:rPr lang="it-IT" smtClean="0">
                <a:solidFill>
                  <a:srgbClr val="44546A"/>
                </a:solidFill>
              </a:rPr>
              <a:pPr/>
              <a:t>4</a:t>
            </a:fld>
            <a:endParaRPr lang="it-IT" dirty="0">
              <a:solidFill>
                <a:srgbClr val="44546A"/>
              </a:solidFill>
            </a:endParaRPr>
          </a:p>
        </p:txBody>
      </p:sp>
    </p:spTree>
    <p:extLst>
      <p:ext uri="{BB962C8B-B14F-4D97-AF65-F5344CB8AC3E}">
        <p14:creationId xmlns:p14="http://schemas.microsoft.com/office/powerpoint/2010/main" xmlns="" val="2657843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xmlns="" id="{7854187F-B5AD-449E-94C4-491DB2B3AF4A}"/>
              </a:ext>
            </a:extLst>
          </p:cNvPr>
          <p:cNvSpPr txBox="1">
            <a:spLocks noGrp="1"/>
          </p:cNvSpPr>
          <p:nvPr>
            <p:ph type="sldNum" sz="quarter" idx="8"/>
          </p:nvPr>
        </p:nvSpPr>
        <p:spPr>
          <a:xfrm>
            <a:off x="3884759" y="8685360"/>
            <a:ext cx="2971440" cy="456839"/>
          </a:xfrm>
        </p:spPr>
        <p:txBody>
          <a:bodyPr wrap="square" lIns="90000" tIns="45000" rIns="90000" bIns="45000" anchor="t"/>
          <a:lstStyle/>
          <a:p>
            <a:pPr lvl="0" algn="l" hangingPunct="1"/>
            <a:fld id="{0E1A3CB7-EABB-4F61-9A88-1511ECE9FEAF}" type="slidenum">
              <a:rPr/>
              <a:pPr lvl="0" algn="l" hangingPunct="1"/>
              <a:t>5</a:t>
            </a:fld>
            <a:endParaRPr lang="it-IT" sz="2400">
              <a:solidFill>
                <a:srgbClr val="000000"/>
              </a:solidFill>
              <a:latin typeface="+mn-lt" pitchFamily="18"/>
              <a:ea typeface="+mn-ea" pitchFamily="2"/>
              <a:cs typeface="+mn-cs" pitchFamily="2"/>
            </a:endParaRPr>
          </a:p>
        </p:txBody>
      </p:sp>
      <p:sp>
        <p:nvSpPr>
          <p:cNvPr id="8" name="Segnaposto numero diapositiva 6">
            <a:extLst>
              <a:ext uri="{FF2B5EF4-FFF2-40B4-BE49-F238E27FC236}">
                <a16:creationId xmlns:a16="http://schemas.microsoft.com/office/drawing/2014/main" xmlns="" id="{91A03E1B-D204-4A80-81F8-4E3BC0B34ECE}"/>
              </a:ext>
            </a:extLst>
          </p:cNvPr>
          <p:cNvSpPr txBox="1">
            <a:spLocks noGrp="1"/>
          </p:cNvSpPr>
          <p:nvPr>
            <p:ph type="sldNum" sz="quarter" idx="5"/>
          </p:nvPr>
        </p:nvSpPr>
        <p:spPr>
          <a:ln/>
        </p:spPr>
        <p:txBody>
          <a:bodyPr lIns="0" tIns="0" rIns="0" bIns="0" anchor="b" anchorCtr="0">
            <a:noAutofit/>
          </a:bodyPr>
          <a:lstStyle/>
          <a:p>
            <a:pPr lvl="0"/>
            <a:fld id="{79113C7D-0FB1-4176-B88E-36D2CCE15C5B}" type="slidenum">
              <a:rPr/>
              <a:pPr lvl="0"/>
              <a:t>5</a:t>
            </a:fld>
            <a:endParaRPr lang="it-IT"/>
          </a:p>
        </p:txBody>
      </p:sp>
      <p:sp>
        <p:nvSpPr>
          <p:cNvPr id="2" name="Segnaposto immagine diapositiva 1">
            <a:extLst>
              <a:ext uri="{FF2B5EF4-FFF2-40B4-BE49-F238E27FC236}">
                <a16:creationId xmlns:a16="http://schemas.microsoft.com/office/drawing/2014/main" xmlns="" id="{45B96734-1EF3-4118-BF87-CB6EBDD69B5F}"/>
              </a:ext>
            </a:extLst>
          </p:cNvPr>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egnaposto note 2">
            <a:extLst>
              <a:ext uri="{FF2B5EF4-FFF2-40B4-BE49-F238E27FC236}">
                <a16:creationId xmlns:a16="http://schemas.microsoft.com/office/drawing/2014/main" xmlns="" id="{373A1878-EC6D-4AE5-B8B7-90BED7442E86}"/>
              </a:ext>
            </a:extLst>
          </p:cNvPr>
          <p:cNvSpPr txBox="1">
            <a:spLocks noGrp="1"/>
          </p:cNvSpPr>
          <p:nvPr>
            <p:ph type="body" sz="quarter" idx="1"/>
          </p:nvPr>
        </p:nvSpPr>
        <p:spPr>
          <a:xfrm>
            <a:off x="685799" y="4343400"/>
            <a:ext cx="5486040" cy="4114440"/>
          </a:xfrm>
        </p:spPr>
        <p:txBody>
          <a:bodyPr wrap="square" lIns="90000" tIns="45000" rIns="90000" bIns="45000" anchor="t">
            <a:noAutofit/>
          </a:bodyPr>
          <a:lstStyle/>
          <a:p>
            <a:pPr lvl="0"/>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B8796F01-7154-41E0-B48B-A6921757531A}" type="slidenum">
              <a:rPr lang="it-IT" smtClean="0"/>
              <a:pPr rtl="0"/>
              <a:t>7</a:t>
            </a:fld>
            <a:endParaRPr lang="it-IT" dirty="0"/>
          </a:p>
        </p:txBody>
      </p:sp>
    </p:spTree>
    <p:extLst>
      <p:ext uri="{BB962C8B-B14F-4D97-AF65-F5344CB8AC3E}">
        <p14:creationId xmlns:p14="http://schemas.microsoft.com/office/powerpoint/2010/main" xmlns="" val="3056847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rtl="0"/>
            <a:fld id="{B8796F01-7154-41E0-B48B-A6921757531A}" type="slidenum">
              <a:rPr lang="it-IT" smtClean="0"/>
              <a:pPr rtl="0"/>
              <a:t>8</a:t>
            </a:fld>
            <a:endParaRPr lang="it-IT" dirty="0"/>
          </a:p>
        </p:txBody>
      </p:sp>
    </p:spTree>
    <p:extLst>
      <p:ext uri="{BB962C8B-B14F-4D97-AF65-F5344CB8AC3E}">
        <p14:creationId xmlns:p14="http://schemas.microsoft.com/office/powerpoint/2010/main" xmlns="" val="706381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10"/>
          </p:nvPr>
        </p:nvSpPr>
        <p:spPr/>
        <p:txBody>
          <a:bodyPr rtlCol="0"/>
          <a:lstStyle/>
          <a:p>
            <a:pPr rtl="0"/>
            <a:fld id="{B8796F01-7154-41E0-B48B-A6921757531A}" type="slidenum">
              <a:rPr lang="it-IT" smtClean="0"/>
              <a:pPr rtl="0"/>
              <a:t>9</a:t>
            </a:fld>
            <a:endParaRPr lang="it-IT" dirty="0"/>
          </a:p>
        </p:txBody>
      </p:sp>
    </p:spTree>
    <p:extLst>
      <p:ext uri="{BB962C8B-B14F-4D97-AF65-F5344CB8AC3E}">
        <p14:creationId xmlns:p14="http://schemas.microsoft.com/office/powerpoint/2010/main" xmlns="" val="128480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1.wav"/><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xml"/><Relationship Id="rId1" Type="http://schemas.openxmlformats.org/officeDocument/2006/relationships/audio" Target="../media/audio1.wav"/><Relationship Id="rId5" Type="http://schemas.openxmlformats.org/officeDocument/2006/relationships/audio" Target="../media/audio11.wav"/><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2.xml"/><Relationship Id="rId1" Type="http://schemas.openxmlformats.org/officeDocument/2006/relationships/audio" Target="../media/audio1.wav"/><Relationship Id="rId5" Type="http://schemas.openxmlformats.org/officeDocument/2006/relationships/audio" Target="../media/audio11.wav"/><Relationship Id="rId4" Type="http://schemas.openxmlformats.org/officeDocument/2006/relationships/image" Target="../media/image3.jpeg"/></Relationships>
</file>

<file path=ppt/slideLayouts/_rels/slideLayout1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audio" Target="../media/audio1.wav"/><Relationship Id="rId5" Type="http://schemas.openxmlformats.org/officeDocument/2006/relationships/audio" Target="../media/audio11.wav"/><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uppo 13"/>
          <p:cNvGrpSpPr/>
          <p:nvPr/>
        </p:nvGrpSpPr>
        <p:grpSpPr>
          <a:xfrm>
            <a:off x="0" y="0"/>
            <a:ext cx="12190572" cy="6858000"/>
            <a:chOff x="0" y="0"/>
            <a:chExt cx="12190572" cy="6858000"/>
          </a:xfrm>
        </p:grpSpPr>
        <p:sp>
          <p:nvSpPr>
            <p:cNvPr id="13" name="Rettangolo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grpSp>
          <p:nvGrpSpPr>
            <p:cNvPr id="12" name="Gruppo 11"/>
            <p:cNvGrpSpPr/>
            <p:nvPr/>
          </p:nvGrpSpPr>
          <p:grpSpPr>
            <a:xfrm>
              <a:off x="0" y="0"/>
              <a:ext cx="4742741" cy="6858000"/>
              <a:chOff x="0" y="0"/>
              <a:chExt cx="4742741" cy="6858000"/>
            </a:xfrm>
          </p:grpSpPr>
          <p:pic>
            <p:nvPicPr>
              <p:cNvPr id="9" name="Immagine 8" descr="Pila di libri"/>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4591594" cy="6858000"/>
              </a:xfrm>
              <a:prstGeom prst="rect">
                <a:avLst/>
              </a:prstGeom>
            </p:spPr>
          </p:pic>
          <p:sp>
            <p:nvSpPr>
              <p:cNvPr id="10" name="Rettangolo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grpSp>
      </p:grpSp>
      <p:sp>
        <p:nvSpPr>
          <p:cNvPr id="2" name="Titolo 1"/>
          <p:cNvSpPr>
            <a:spLocks noGrp="1"/>
          </p:cNvSpPr>
          <p:nvPr>
            <p:ph type="ctrTitle"/>
          </p:nvPr>
        </p:nvSpPr>
        <p:spPr>
          <a:xfrm>
            <a:off x="4879346" y="1498601"/>
            <a:ext cx="7008574" cy="3298825"/>
          </a:xfrm>
        </p:spPr>
        <p:txBody>
          <a:bodyPr rtlCol="0">
            <a:normAutofit/>
          </a:bodyPr>
          <a:lstStyle>
            <a:lvl1pPr algn="l">
              <a:lnSpc>
                <a:spcPct val="90000"/>
              </a:lnSpc>
              <a:defRPr sz="5400" b="0" cap="none" spc="0" baseline="0">
                <a:ln w="0"/>
                <a:solidFill>
                  <a:schemeClr val="tx2"/>
                </a:solidFill>
                <a:effectLst/>
              </a:defRPr>
            </a:lvl1pPr>
          </a:lstStyle>
          <a:p>
            <a:pPr rtl="0"/>
            <a:r>
              <a:rPr lang="it-IT" noProof="0"/>
              <a:t>Fare clic per modificare lo stile del titolo</a:t>
            </a:r>
            <a:endParaRPr lang="it-IT" noProof="0" dirty="0"/>
          </a:p>
        </p:txBody>
      </p:sp>
      <p:sp>
        <p:nvSpPr>
          <p:cNvPr id="3" name="Sottotitolo 2"/>
          <p:cNvSpPr>
            <a:spLocks noGrp="1"/>
          </p:cNvSpPr>
          <p:nvPr>
            <p:ph type="subTitle" idx="1"/>
          </p:nvPr>
        </p:nvSpPr>
        <p:spPr>
          <a:xfrm>
            <a:off x="4879346" y="4927600"/>
            <a:ext cx="7008574" cy="1244600"/>
          </a:xfrm>
        </p:spPr>
        <p:txBody>
          <a:bodyPr rtlCol="0">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5" name="Segnaposto data 4"/>
          <p:cNvSpPr>
            <a:spLocks noGrp="1"/>
          </p:cNvSpPr>
          <p:nvPr>
            <p:ph type="dt" sz="half" idx="10"/>
          </p:nvPr>
        </p:nvSpPr>
        <p:spPr/>
        <p:txBody>
          <a:bodyPr rtlCol="0"/>
          <a:lstStyle/>
          <a:p>
            <a:pPr rtl="0"/>
            <a:fld id="{EFBF3510-D61F-421F-8910-9235B5631904}" type="datetime1">
              <a:rPr lang="it-IT" noProof="0" smtClean="0"/>
              <a:pPr rtl="0"/>
              <a:t>11/01/2021</a:t>
            </a:fld>
            <a:endParaRPr lang="it-IT" noProof="0" dirty="0"/>
          </a:p>
        </p:txBody>
      </p:sp>
      <p:sp>
        <p:nvSpPr>
          <p:cNvPr id="7" name="Segnaposto piè di pagina 6"/>
          <p:cNvSpPr>
            <a:spLocks noGrp="1"/>
          </p:cNvSpPr>
          <p:nvPr>
            <p:ph type="ftr" sz="quarter" idx="11"/>
          </p:nvPr>
        </p:nvSpPr>
        <p:spPr/>
        <p:txBody>
          <a:bodyPr rtlCol="0"/>
          <a:lstStyle/>
          <a:p>
            <a:pPr rtl="0"/>
            <a:r>
              <a:rPr lang="it-IT" noProof="0" dirty="0"/>
              <a:t>Aggiungere un piè di pagina</a:t>
            </a:r>
          </a:p>
        </p:txBody>
      </p:sp>
      <p:sp>
        <p:nvSpPr>
          <p:cNvPr id="11" name="Segnaposto numero diapositiva 10"/>
          <p:cNvSpPr>
            <a:spLocks noGrp="1"/>
          </p:cNvSpPr>
          <p:nvPr>
            <p:ph type="sldNum" sz="quarter" idx="12"/>
          </p:nvPr>
        </p:nvSpPr>
        <p:spPr/>
        <p:txBody>
          <a:bodyPr rtlCol="0"/>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33220121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1" name="push.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testo verticale 2"/>
          <p:cNvSpPr>
            <a:spLocks noGrp="1"/>
          </p:cNvSpPr>
          <p:nvPr>
            <p:ph type="body" orient="vert" idx="1" hasCustomPrompt="1"/>
          </p:nvPr>
        </p:nvSpPr>
        <p:spPr/>
        <p:txBody>
          <a:bodyPr vert="eaVert" rtlCol="0"/>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p>
            <a:pPr rtl="0"/>
            <a:fld id="{35619D06-56C3-422B-9066-598BDD25A582}" type="datetime1">
              <a:rPr lang="it-IT" noProof="0" smtClean="0"/>
              <a:pPr rtl="0"/>
              <a:t>11/01/2021</a:t>
            </a:fld>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6" name="Segnaposto numero diapositiva 5"/>
          <p:cNvSpPr>
            <a:spLocks noGrp="1"/>
          </p:cNvSpPr>
          <p:nvPr>
            <p:ph type="sldNum" sz="quarter" idx="12"/>
          </p:nvPr>
        </p:nvSpPr>
        <p:spPr/>
        <p:txBody>
          <a:bodyPr rtlCol="0"/>
          <a:lstStyle/>
          <a:p>
            <a:pPr rtl="0"/>
            <a:fld id="{591C5AD9-787D-40FA-8A4D-16A055B9AF81}" type="slidenum">
              <a:rPr lang="it-IT" noProof="0" smtClean="0"/>
              <a:pPr rtl="0"/>
              <a:t>‹N›</a:t>
            </a:fld>
            <a:endParaRPr lang="it-IT" noProof="0" dirty="0"/>
          </a:p>
        </p:txBody>
      </p:sp>
    </p:spTree>
    <p:extLst>
      <p:ext uri="{BB962C8B-B14F-4D97-AF65-F5344CB8AC3E}">
        <p14:creationId xmlns:p14="http://schemas.microsoft.com/office/powerpoint/2010/main" xmlns="" val="1817619833"/>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852633" y="274638"/>
            <a:ext cx="1422030" cy="5897561"/>
          </a:xfrm>
        </p:spPr>
        <p:txBody>
          <a:bodyPr vert="eaVert" rtlCol="0"/>
          <a:lstStyle/>
          <a:p>
            <a:pPr rtl="0"/>
            <a:r>
              <a:rPr lang="it-IT" noProof="0"/>
              <a:t>Fare clic per modificare lo stile del titolo</a:t>
            </a:r>
            <a:endParaRPr lang="it-IT" noProof="0" dirty="0"/>
          </a:p>
        </p:txBody>
      </p:sp>
      <p:sp>
        <p:nvSpPr>
          <p:cNvPr id="3" name="Segnaposto testo verticale 2"/>
          <p:cNvSpPr>
            <a:spLocks noGrp="1"/>
          </p:cNvSpPr>
          <p:nvPr>
            <p:ph type="body" orient="vert" idx="1" hasCustomPrompt="1"/>
          </p:nvPr>
        </p:nvSpPr>
        <p:spPr>
          <a:xfrm>
            <a:off x="1117309" y="274638"/>
            <a:ext cx="8532178" cy="5897561"/>
          </a:xfrm>
        </p:spPr>
        <p:txBody>
          <a:bodyPr vert="eaVert" rtlCol="0"/>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p>
            <a:pPr rtl="0"/>
            <a:fld id="{565FA794-ECF3-4A88-AA5E-3EB13ABD719B}" type="datetime1">
              <a:rPr lang="it-IT" noProof="0" smtClean="0"/>
              <a:pPr rtl="0"/>
              <a:t>11/01/2021</a:t>
            </a:fld>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6" name="Segnaposto numero diapositiva 5"/>
          <p:cNvSpPr>
            <a:spLocks noGrp="1"/>
          </p:cNvSpPr>
          <p:nvPr>
            <p:ph type="sldNum" sz="quarter" idx="12"/>
          </p:nvPr>
        </p:nvSpPr>
        <p:spPr/>
        <p:txBody>
          <a:bodyPr rtlCol="0"/>
          <a:lstStyle/>
          <a:p>
            <a:pPr rtl="0"/>
            <a:fld id="{591C5AD9-787D-40FA-8A4D-16A055B9AF81}" type="slidenum">
              <a:rPr lang="it-IT" noProof="0" smtClean="0"/>
              <a:pPr rtl="0"/>
              <a:t>‹N›</a:t>
            </a:fld>
            <a:endParaRPr lang="it-IT" noProof="0" dirty="0"/>
          </a:p>
        </p:txBody>
      </p:sp>
    </p:spTree>
    <p:extLst>
      <p:ext uri="{BB962C8B-B14F-4D97-AF65-F5344CB8AC3E}">
        <p14:creationId xmlns:p14="http://schemas.microsoft.com/office/powerpoint/2010/main" xmlns="" val="3723691527"/>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uppo 13"/>
          <p:cNvGrpSpPr/>
          <p:nvPr/>
        </p:nvGrpSpPr>
        <p:grpSpPr>
          <a:xfrm>
            <a:off x="0" y="0"/>
            <a:ext cx="12190572" cy="6858000"/>
            <a:chOff x="0" y="0"/>
            <a:chExt cx="12190572" cy="6858000"/>
          </a:xfrm>
        </p:grpSpPr>
        <p:sp>
          <p:nvSpPr>
            <p:cNvPr id="13" name="Rettangolo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it-IT" dirty="0">
                <a:solidFill>
                  <a:prstClr val="white"/>
                </a:solidFill>
              </a:endParaRPr>
            </a:p>
          </p:txBody>
        </p:sp>
        <p:grpSp>
          <p:nvGrpSpPr>
            <p:cNvPr id="12" name="Gruppo 11"/>
            <p:cNvGrpSpPr/>
            <p:nvPr/>
          </p:nvGrpSpPr>
          <p:grpSpPr>
            <a:xfrm>
              <a:off x="0" y="0"/>
              <a:ext cx="4742741" cy="6858000"/>
              <a:chOff x="0" y="0"/>
              <a:chExt cx="4742741" cy="6858000"/>
            </a:xfrm>
          </p:grpSpPr>
          <p:pic>
            <p:nvPicPr>
              <p:cNvPr id="9" name="Immagine 8" descr="Pila di libri"/>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0"/>
                <a:ext cx="4591594" cy="6858000"/>
              </a:xfrm>
              <a:prstGeom prst="rect">
                <a:avLst/>
              </a:prstGeom>
            </p:spPr>
          </p:pic>
          <p:sp>
            <p:nvSpPr>
              <p:cNvPr id="10" name="Rettangolo 9"/>
              <p:cNvSpPr/>
              <p:nvPr/>
            </p:nvSpPr>
            <p:spPr>
              <a:xfrm>
                <a:off x="4605581"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prstClr val="white"/>
                  </a:solidFill>
                </a:endParaRPr>
              </a:p>
            </p:txBody>
          </p:sp>
        </p:grpSp>
      </p:grpSp>
      <p:sp>
        <p:nvSpPr>
          <p:cNvPr id="2" name="Titolo 1"/>
          <p:cNvSpPr>
            <a:spLocks noGrp="1"/>
          </p:cNvSpPr>
          <p:nvPr>
            <p:ph type="ctrTitle"/>
          </p:nvPr>
        </p:nvSpPr>
        <p:spPr>
          <a:xfrm>
            <a:off x="4879346" y="1498601"/>
            <a:ext cx="7008574" cy="3298825"/>
          </a:xfrm>
        </p:spPr>
        <p:txBody>
          <a:bodyPr rtlCol="0">
            <a:normAutofit/>
          </a:bodyPr>
          <a:lstStyle>
            <a:lvl1pPr algn="l">
              <a:lnSpc>
                <a:spcPct val="90000"/>
              </a:lnSpc>
              <a:defRPr sz="5400" b="0" cap="none" spc="0" baseline="0">
                <a:ln w="0"/>
                <a:solidFill>
                  <a:schemeClr val="tx2"/>
                </a:solidFill>
                <a:effectLst/>
              </a:defRPr>
            </a:lvl1pPr>
          </a:lstStyle>
          <a:p>
            <a:pPr rtl="0"/>
            <a:r>
              <a:rPr lang="it-IT" noProof="0"/>
              <a:t>Fare clic per modificare lo stile del titolo dello schema</a:t>
            </a:r>
            <a:endParaRPr lang="it-IT" noProof="0" dirty="0"/>
          </a:p>
        </p:txBody>
      </p:sp>
      <p:sp>
        <p:nvSpPr>
          <p:cNvPr id="3" name="Sottotitolo 2"/>
          <p:cNvSpPr>
            <a:spLocks noGrp="1"/>
          </p:cNvSpPr>
          <p:nvPr>
            <p:ph type="subTitle" idx="1"/>
          </p:nvPr>
        </p:nvSpPr>
        <p:spPr>
          <a:xfrm>
            <a:off x="4879346" y="4927600"/>
            <a:ext cx="7008574" cy="1244600"/>
          </a:xfrm>
        </p:spPr>
        <p:txBody>
          <a:bodyPr rtlCol="0">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5" name="Segnaposto data 4"/>
          <p:cNvSpPr>
            <a:spLocks noGrp="1"/>
          </p:cNvSpPr>
          <p:nvPr>
            <p:ph type="dt" sz="half" idx="10"/>
          </p:nvPr>
        </p:nvSpPr>
        <p:spPr/>
        <p:txBody>
          <a:bodyPr rtlCol="0"/>
          <a:lstStyle/>
          <a:p>
            <a:fld id="{EFBF3510-D61F-421F-8910-9235B5631904}" type="datetime1">
              <a:rPr lang="it-IT" smtClean="0">
                <a:solidFill>
                  <a:srgbClr val="44546A">
                    <a:lumMod val="50000"/>
                  </a:srgbClr>
                </a:solidFill>
              </a:rPr>
              <a:pPr/>
              <a:t>11/01/2021</a:t>
            </a:fld>
            <a:endParaRPr lang="it-IT" dirty="0">
              <a:solidFill>
                <a:srgbClr val="44546A">
                  <a:lumMod val="50000"/>
                </a:srgbClr>
              </a:solidFill>
            </a:endParaRPr>
          </a:p>
        </p:txBody>
      </p:sp>
      <p:sp>
        <p:nvSpPr>
          <p:cNvPr id="7" name="Segnaposto piè di pagina 6"/>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11" name="Segnaposto numero diapositiva 10"/>
          <p:cNvSpPr>
            <a:spLocks noGrp="1"/>
          </p:cNvSpPr>
          <p:nvPr>
            <p:ph type="sldNum" sz="quarter" idx="12"/>
          </p:nvPr>
        </p:nvSpPr>
        <p:spPr/>
        <p:txBody>
          <a:bodyPr rtlCol="0"/>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17650286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1" name="push.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data 3"/>
          <p:cNvSpPr>
            <a:spLocks noGrp="1"/>
          </p:cNvSpPr>
          <p:nvPr>
            <p:ph type="dt" sz="half" idx="10"/>
          </p:nvPr>
        </p:nvSpPr>
        <p:spPr/>
        <p:txBody>
          <a:bodyPr rtlCol="0"/>
          <a:lstStyle/>
          <a:p>
            <a:fld id="{17F9A309-531E-412A-ADAB-BC5D9D6CD015}" type="datetime1">
              <a:rPr lang="it-IT" smtClean="0">
                <a:solidFill>
                  <a:srgbClr val="44546A">
                    <a:lumMod val="50000"/>
                  </a:srgbClr>
                </a:solidFill>
              </a:rPr>
              <a:pPr/>
              <a:t>11/01/2021</a:t>
            </a:fld>
            <a:endParaRPr lang="it-IT" dirty="0">
              <a:solidFill>
                <a:srgbClr val="44546A">
                  <a:lumMod val="50000"/>
                </a:srgbClr>
              </a:solidFill>
            </a:endParaRPr>
          </a:p>
        </p:txBody>
      </p:sp>
      <p:sp>
        <p:nvSpPr>
          <p:cNvPr id="5" name="Segnaposto piè di pagina 4"/>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6" name="Segnaposto numero diapositiva 5"/>
          <p:cNvSpPr>
            <a:spLocks noGrp="1"/>
          </p:cNvSpPr>
          <p:nvPr>
            <p:ph type="sldNum" sz="quarter" idx="12"/>
          </p:nvPr>
        </p:nvSpPr>
        <p:spPr/>
        <p:txBody>
          <a:bodyPr rtlCol="0"/>
          <a:lstStyle/>
          <a:p>
            <a:fld id="{DA60BA0E-20D0-4E7C-B286-26C960A6788F}"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1424987193"/>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ntestazione sezione">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uppo 11"/>
          <p:cNvGrpSpPr/>
          <p:nvPr/>
        </p:nvGrpSpPr>
        <p:grpSpPr>
          <a:xfrm>
            <a:off x="1620" y="0"/>
            <a:ext cx="12188952" cy="6858000"/>
            <a:chOff x="1620" y="0"/>
            <a:chExt cx="12188952" cy="6858000"/>
          </a:xfrm>
        </p:grpSpPr>
        <p:sp>
          <p:nvSpPr>
            <p:cNvPr id="4" name="Rettangolo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it-IT" dirty="0">
                <a:solidFill>
                  <a:prstClr val="white"/>
                </a:solidFill>
              </a:endParaRPr>
            </a:p>
          </p:txBody>
        </p:sp>
        <p:pic>
          <p:nvPicPr>
            <p:cNvPr id="10" name="Immagin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98818" y="0"/>
              <a:ext cx="4591594" cy="6858000"/>
            </a:xfrm>
            <a:prstGeom prst="rect">
              <a:avLst/>
            </a:prstGeom>
          </p:spPr>
        </p:pic>
        <p:sp>
          <p:nvSpPr>
            <p:cNvPr id="11" name="Rettangolo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44546A"/>
                </a:solidFill>
              </a:endParaRPr>
            </a:p>
          </p:txBody>
        </p:sp>
      </p:grpSp>
      <p:pic>
        <p:nvPicPr>
          <p:cNvPr id="5" name="Immagine 4" descr="Pila di libri"/>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98818" y="0"/>
            <a:ext cx="4591594" cy="6858000"/>
          </a:xfrm>
          <a:prstGeom prst="rect">
            <a:avLst/>
          </a:prstGeom>
        </p:spPr>
      </p:pic>
      <p:sp>
        <p:nvSpPr>
          <p:cNvPr id="7" name="Titolo 1"/>
          <p:cNvSpPr>
            <a:spLocks noGrp="1"/>
          </p:cNvSpPr>
          <p:nvPr>
            <p:ph type="ctrTitle"/>
          </p:nvPr>
        </p:nvSpPr>
        <p:spPr>
          <a:xfrm>
            <a:off x="237149" y="1498601"/>
            <a:ext cx="7008574" cy="3298825"/>
          </a:xfrm>
        </p:spPr>
        <p:txBody>
          <a:bodyPr rtlCol="0">
            <a:normAutofit/>
          </a:bodyPr>
          <a:lstStyle>
            <a:lvl1pPr algn="l">
              <a:lnSpc>
                <a:spcPct val="90000"/>
              </a:lnSpc>
              <a:defRPr sz="5400" b="0" cap="none" spc="0" baseline="0">
                <a:ln w="0"/>
                <a:solidFill>
                  <a:schemeClr val="tx2"/>
                </a:solidFill>
                <a:effectLst/>
              </a:defRPr>
            </a:lvl1pPr>
          </a:lstStyle>
          <a:p>
            <a:pPr rtl="0"/>
            <a:r>
              <a:rPr lang="it-IT" noProof="0"/>
              <a:t>Fare clic per modificare lo stile del titolo dello schema</a:t>
            </a:r>
            <a:endParaRPr lang="it-IT" noProof="0" dirty="0"/>
          </a:p>
        </p:txBody>
      </p:sp>
      <p:sp>
        <p:nvSpPr>
          <p:cNvPr id="8" name="Sottotitolo 2"/>
          <p:cNvSpPr>
            <a:spLocks noGrp="1"/>
          </p:cNvSpPr>
          <p:nvPr>
            <p:ph type="subTitle" idx="1"/>
          </p:nvPr>
        </p:nvSpPr>
        <p:spPr>
          <a:xfrm>
            <a:off x="237149" y="4927600"/>
            <a:ext cx="7008574" cy="1244600"/>
          </a:xfrm>
        </p:spPr>
        <p:txBody>
          <a:bodyPr rtlCol="0">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2" name="Segnaposto data 1"/>
          <p:cNvSpPr>
            <a:spLocks noGrp="1"/>
          </p:cNvSpPr>
          <p:nvPr>
            <p:ph type="dt" sz="half" idx="10"/>
          </p:nvPr>
        </p:nvSpPr>
        <p:spPr/>
        <p:txBody>
          <a:bodyPr rtlCol="0"/>
          <a:lstStyle/>
          <a:p>
            <a:fld id="{B4059A05-B9DC-47DC-A376-AB66C49AC72B}" type="datetime1">
              <a:rPr lang="it-IT" smtClean="0">
                <a:solidFill>
                  <a:srgbClr val="44546A">
                    <a:lumMod val="50000"/>
                  </a:srgbClr>
                </a:solidFill>
              </a:rPr>
              <a:pPr/>
              <a:t>11/01/2021</a:t>
            </a:fld>
            <a:endParaRPr lang="it-IT" dirty="0">
              <a:solidFill>
                <a:srgbClr val="44546A">
                  <a:lumMod val="50000"/>
                </a:srgbClr>
              </a:solidFill>
            </a:endParaRPr>
          </a:p>
        </p:txBody>
      </p:sp>
      <p:sp>
        <p:nvSpPr>
          <p:cNvPr id="3" name="Segnaposto piè di pagina 2"/>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9" name="Segnaposto numero diapositiva 8"/>
          <p:cNvSpPr>
            <a:spLocks noGrp="1"/>
          </p:cNvSpPr>
          <p:nvPr>
            <p:ph type="sldNum" sz="quarter" idx="12"/>
          </p:nvPr>
        </p:nvSpPr>
        <p:spPr/>
        <p:txBody>
          <a:bodyPr rtlCol="0"/>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2415258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1" name="push.wav"/>
          </p:stSnd>
        </p:sndAc>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hasCustomPrompt="1"/>
          </p:nvPr>
        </p:nvSpPr>
        <p:spPr>
          <a:xfrm>
            <a:off x="1117309" y="1701800"/>
            <a:ext cx="4977104" cy="4470400"/>
          </a:xfrm>
        </p:spPr>
        <p:txBody>
          <a:bodyPr rtlCol="0">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buFont typeface="Century Gothic" panose="020B0502020202020204" pitchFamily="34" charset="0"/>
              <a:buChar char="–"/>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a:p>
            <a:pPr lvl="8" rtl="0"/>
            <a:endParaRPr lang="it-IT" noProof="0" dirty="0"/>
          </a:p>
        </p:txBody>
      </p:sp>
      <p:sp>
        <p:nvSpPr>
          <p:cNvPr id="4" name="Segnaposto contenuto 3"/>
          <p:cNvSpPr>
            <a:spLocks noGrp="1"/>
          </p:cNvSpPr>
          <p:nvPr>
            <p:ph sz="half" idx="2" hasCustomPrompt="1"/>
          </p:nvPr>
        </p:nvSpPr>
        <p:spPr>
          <a:xfrm>
            <a:off x="6297559" y="1701800"/>
            <a:ext cx="4977104" cy="4470400"/>
          </a:xfrm>
        </p:spPr>
        <p:txBody>
          <a:bodyPr rtlCol="0">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p>
            <a:fld id="{56BA52A2-3604-4775-A7B9-E8B0228CD9DC}" type="datetime1">
              <a:rPr lang="it-IT" smtClean="0">
                <a:solidFill>
                  <a:srgbClr val="44546A">
                    <a:lumMod val="50000"/>
                  </a:srgbClr>
                </a:solidFill>
              </a:rPr>
              <a:pPr/>
              <a:t>11/01/2021</a:t>
            </a:fld>
            <a:endParaRPr lang="it-IT" dirty="0">
              <a:solidFill>
                <a:srgbClr val="44546A">
                  <a:lumMod val="50000"/>
                </a:srgbClr>
              </a:solidFill>
            </a:endParaRPr>
          </a:p>
        </p:txBody>
      </p:sp>
      <p:sp>
        <p:nvSpPr>
          <p:cNvPr id="6" name="Segnaposto piè di pagina 5"/>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7" name="Segnaposto numero diapositiva 6"/>
          <p:cNvSpPr>
            <a:spLocks noGrp="1"/>
          </p:cNvSpPr>
          <p:nvPr>
            <p:ph type="sldNum" sz="quarter" idx="12"/>
          </p:nvPr>
        </p:nvSpPr>
        <p:spPr/>
        <p:txBody>
          <a:bodyPr rtlCol="0"/>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4171188195"/>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121372" y="1608836"/>
            <a:ext cx="4973041" cy="512064"/>
          </a:xfrm>
        </p:spPr>
        <p:txBody>
          <a:bodyPr rtlCol="0"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it-IT" noProof="0"/>
              <a:t>Fare clic per modificare gli stili del testo dello schema</a:t>
            </a:r>
          </a:p>
        </p:txBody>
      </p:sp>
      <p:sp>
        <p:nvSpPr>
          <p:cNvPr id="4" name="Segnaposto contenuto 3"/>
          <p:cNvSpPr>
            <a:spLocks noGrp="1"/>
          </p:cNvSpPr>
          <p:nvPr>
            <p:ph sz="half" idx="2" hasCustomPrompt="1"/>
          </p:nvPr>
        </p:nvSpPr>
        <p:spPr>
          <a:xfrm>
            <a:off x="1117309" y="2209800"/>
            <a:ext cx="4977104" cy="3962400"/>
          </a:xfrm>
        </p:spPr>
        <p:txBody>
          <a:bodyPr rtlCol="0">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p:nvPr>
        </p:nvSpPr>
        <p:spPr>
          <a:xfrm>
            <a:off x="6301622" y="1608836"/>
            <a:ext cx="4973041" cy="512064"/>
          </a:xfrm>
        </p:spPr>
        <p:txBody>
          <a:bodyPr rtlCol="0"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it-IT" noProof="0"/>
              <a:t>Fare clic per modificare gli stili del testo dello schema</a:t>
            </a:r>
          </a:p>
        </p:txBody>
      </p:sp>
      <p:sp>
        <p:nvSpPr>
          <p:cNvPr id="6" name="Segnaposto contenuto 5"/>
          <p:cNvSpPr>
            <a:spLocks noGrp="1"/>
          </p:cNvSpPr>
          <p:nvPr>
            <p:ph sz="quarter" idx="4" hasCustomPrompt="1"/>
          </p:nvPr>
        </p:nvSpPr>
        <p:spPr>
          <a:xfrm>
            <a:off x="6297559" y="2209800"/>
            <a:ext cx="4977104" cy="3962400"/>
          </a:xfrm>
        </p:spPr>
        <p:txBody>
          <a:bodyPr rtlCol="0">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p>
            <a:fld id="{EE0CBBB7-0F5A-48B9-895E-ECE2AED3F80F}" type="datetime1">
              <a:rPr lang="it-IT" smtClean="0">
                <a:solidFill>
                  <a:srgbClr val="44546A">
                    <a:lumMod val="50000"/>
                  </a:srgbClr>
                </a:solidFill>
              </a:rPr>
              <a:pPr/>
              <a:t>11/01/2021</a:t>
            </a:fld>
            <a:endParaRPr lang="it-IT" dirty="0">
              <a:solidFill>
                <a:srgbClr val="44546A">
                  <a:lumMod val="50000"/>
                </a:srgbClr>
              </a:solidFill>
            </a:endParaRPr>
          </a:p>
        </p:txBody>
      </p:sp>
      <p:sp>
        <p:nvSpPr>
          <p:cNvPr id="8" name="Segnaposto piè di pagina 7"/>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9" name="Segnaposto numero diapositiva 8"/>
          <p:cNvSpPr>
            <a:spLocks noGrp="1"/>
          </p:cNvSpPr>
          <p:nvPr>
            <p:ph type="sldNum" sz="quarter" idx="12"/>
          </p:nvPr>
        </p:nvSpPr>
        <p:spPr/>
        <p:txBody>
          <a:bodyPr rtlCol="0"/>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4103338711"/>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data 2"/>
          <p:cNvSpPr>
            <a:spLocks noGrp="1"/>
          </p:cNvSpPr>
          <p:nvPr>
            <p:ph type="dt" sz="half" idx="10"/>
          </p:nvPr>
        </p:nvSpPr>
        <p:spPr/>
        <p:txBody>
          <a:bodyPr rtlCol="0"/>
          <a:lstStyle/>
          <a:p>
            <a:fld id="{EFC8B608-C353-46DD-8D24-1C7B25068CA5}" type="datetime1">
              <a:rPr lang="it-IT" smtClean="0">
                <a:solidFill>
                  <a:srgbClr val="44546A">
                    <a:lumMod val="50000"/>
                  </a:srgbClr>
                </a:solidFill>
              </a:rPr>
              <a:pPr/>
              <a:t>11/01/2021</a:t>
            </a:fld>
            <a:endParaRPr lang="it-IT" dirty="0">
              <a:solidFill>
                <a:srgbClr val="44546A">
                  <a:lumMod val="50000"/>
                </a:srgbClr>
              </a:solidFill>
            </a:endParaRPr>
          </a:p>
        </p:txBody>
      </p:sp>
      <p:sp>
        <p:nvSpPr>
          <p:cNvPr id="4" name="Segnaposto piè di pagina 3"/>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5" name="Segnaposto numero diapositiva 4"/>
          <p:cNvSpPr>
            <a:spLocks noGrp="1"/>
          </p:cNvSpPr>
          <p:nvPr>
            <p:ph type="sldNum" sz="quarter" idx="12"/>
          </p:nvPr>
        </p:nvSpPr>
        <p:spPr/>
        <p:txBody>
          <a:bodyPr rtlCol="0"/>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2931640294"/>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fld id="{C0CB5C36-4DD0-4321-8086-E9159A3F24B0}" type="datetime1">
              <a:rPr lang="it-IT" smtClean="0">
                <a:solidFill>
                  <a:srgbClr val="44546A">
                    <a:lumMod val="50000"/>
                  </a:srgbClr>
                </a:solidFill>
              </a:rPr>
              <a:pPr/>
              <a:t>11/01/2021</a:t>
            </a:fld>
            <a:endParaRPr lang="it-IT" dirty="0">
              <a:solidFill>
                <a:srgbClr val="44546A">
                  <a:lumMod val="50000"/>
                </a:srgbClr>
              </a:solidFill>
            </a:endParaRPr>
          </a:p>
        </p:txBody>
      </p:sp>
      <p:sp>
        <p:nvSpPr>
          <p:cNvPr id="3" name="Segnaposto piè di pagina 2"/>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4" name="Segnaposto numero diapositiva 3"/>
          <p:cNvSpPr>
            <a:spLocks noGrp="1"/>
          </p:cNvSpPr>
          <p:nvPr>
            <p:ph type="sldNum" sz="quarter" idx="12"/>
          </p:nvPr>
        </p:nvSpPr>
        <p:spPr/>
        <p:txBody>
          <a:bodyPr rtlCol="0"/>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1874649475"/>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ttangolo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it-IT" dirty="0">
              <a:solidFill>
                <a:prstClr val="white"/>
              </a:solidFill>
            </a:endParaRPr>
          </a:p>
        </p:txBody>
      </p:sp>
      <p:sp>
        <p:nvSpPr>
          <p:cNvPr id="2" name="Titolo 1"/>
          <p:cNvSpPr>
            <a:spLocks noGrp="1"/>
          </p:cNvSpPr>
          <p:nvPr>
            <p:ph type="title"/>
          </p:nvPr>
        </p:nvSpPr>
        <p:spPr>
          <a:xfrm>
            <a:off x="455612" y="1701800"/>
            <a:ext cx="3351927" cy="2844800"/>
          </a:xfrm>
        </p:spPr>
        <p:txBody>
          <a:bodyPr rtlCol="0" anchor="b">
            <a:normAutofit/>
          </a:bodyPr>
          <a:lstStyle>
            <a:lvl1pPr algn="l">
              <a:defRPr sz="2000" b="1">
                <a:effectLs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hasCustomPrompt="1"/>
          </p:nvPr>
        </p:nvSpPr>
        <p:spPr>
          <a:xfrm>
            <a:off x="4469236" y="482600"/>
            <a:ext cx="6805427" cy="5892800"/>
          </a:xfrm>
        </p:spPr>
        <p:txBody>
          <a:bodyPr rtlCol="0">
            <a:normAutofit/>
          </a:bodyPr>
          <a:lstStyle>
            <a:lvl1pPr>
              <a:defRPr sz="2400"/>
            </a:lvl1pPr>
            <a:lvl2pPr>
              <a:defRPr sz="2000"/>
            </a:lvl2pPr>
            <a:lvl3pPr>
              <a:defRPr sz="1800"/>
            </a:lvl3pPr>
            <a:lvl4pPr>
              <a:defRPr sz="1800"/>
            </a:lvl4pPr>
            <a:lvl5pPr>
              <a:defRPr sz="1800"/>
            </a:lvl5pPr>
            <a:lvl6pPr marL="2418976" indent="-285750">
              <a:buFont typeface="Century Gothic" panose="020B0502020202020204" pitchFamily="34" charset="0"/>
              <a:buChar char="–"/>
              <a:defRPr sz="1800"/>
            </a:lvl6pPr>
            <a:lvl7pPr>
              <a:defRPr sz="1800"/>
            </a:lvl7pPr>
            <a:lvl8pPr>
              <a:defRPr sz="1800"/>
            </a:lvl8pPr>
            <a:lvl9pPr>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p:nvPr>
        </p:nvSpPr>
        <p:spPr>
          <a:xfrm>
            <a:off x="455612" y="4648200"/>
            <a:ext cx="3351927" cy="1727200"/>
          </a:xfrm>
        </p:spPr>
        <p:txBody>
          <a:bodyPr rtlCol="0">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fld id="{8158253A-E995-4F31-A6C7-8A3EB7EF2E2E}" type="datetime1">
              <a:rPr lang="it-IT" smtClean="0">
                <a:solidFill>
                  <a:srgbClr val="44546A">
                    <a:lumMod val="50000"/>
                  </a:srgbClr>
                </a:solidFill>
              </a:rPr>
              <a:pPr/>
              <a:t>11/01/2021</a:t>
            </a:fld>
            <a:endParaRPr lang="it-IT" dirty="0">
              <a:solidFill>
                <a:srgbClr val="44546A">
                  <a:lumMod val="50000"/>
                </a:srgbClr>
              </a:solidFill>
            </a:endParaRPr>
          </a:p>
        </p:txBody>
      </p:sp>
      <p:sp>
        <p:nvSpPr>
          <p:cNvPr id="6" name="Segnaposto piè di pagina 5"/>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7" name="Segnaposto numero diapositiva 6"/>
          <p:cNvSpPr>
            <a:spLocks noGrp="1"/>
          </p:cNvSpPr>
          <p:nvPr>
            <p:ph type="sldNum" sz="quarter" idx="12"/>
          </p:nvPr>
        </p:nvSpPr>
        <p:spPr/>
        <p:txBody>
          <a:bodyPr rtlCol="0"/>
          <a:lstStyle/>
          <a:p>
            <a:fld id="{2DFBB78A-01B4-41F2-96B0-677A4A282832}"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830301354"/>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contenuto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it-IT" noProof="0"/>
              <a:t>Modifica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data 3"/>
          <p:cNvSpPr>
            <a:spLocks noGrp="1"/>
          </p:cNvSpPr>
          <p:nvPr>
            <p:ph type="dt" sz="half" idx="10"/>
          </p:nvPr>
        </p:nvSpPr>
        <p:spPr/>
        <p:txBody>
          <a:bodyPr rtlCol="0"/>
          <a:lstStyle/>
          <a:p>
            <a:pPr rtl="0"/>
            <a:fld id="{17F9A309-531E-412A-ADAB-BC5D9D6CD015}" type="datetime1">
              <a:rPr lang="it-IT" noProof="0" smtClean="0"/>
              <a:pPr rtl="0"/>
              <a:t>11/01/2021</a:t>
            </a:fld>
            <a:endParaRPr lang="it-IT" noProof="0" dirty="0"/>
          </a:p>
        </p:txBody>
      </p:sp>
      <p:sp>
        <p:nvSpPr>
          <p:cNvPr id="5" name="Segnaposto piè di pagina 4"/>
          <p:cNvSpPr>
            <a:spLocks noGrp="1"/>
          </p:cNvSpPr>
          <p:nvPr>
            <p:ph type="ftr" sz="quarter" idx="11"/>
          </p:nvPr>
        </p:nvSpPr>
        <p:spPr/>
        <p:txBody>
          <a:bodyPr rtlCol="0"/>
          <a:lstStyle/>
          <a:p>
            <a:pPr rtl="0"/>
            <a:r>
              <a:rPr lang="it-IT" noProof="0" dirty="0"/>
              <a:t>Aggiungere un piè di pagina</a:t>
            </a:r>
          </a:p>
        </p:txBody>
      </p:sp>
      <p:sp>
        <p:nvSpPr>
          <p:cNvPr id="6" name="Segnaposto numero diapositiva 5"/>
          <p:cNvSpPr>
            <a:spLocks noGrp="1"/>
          </p:cNvSpPr>
          <p:nvPr>
            <p:ph type="sldNum" sz="quarter" idx="12"/>
          </p:nvPr>
        </p:nvSpPr>
        <p:spPr/>
        <p:txBody>
          <a:bodyPr rtlCol="0"/>
          <a:lstStyle/>
          <a:p>
            <a:pPr rtl="0"/>
            <a:fld id="{DA60BA0E-20D0-4E7C-B286-26C960A6788F}" type="slidenum">
              <a:rPr lang="it-IT" noProof="0" smtClean="0"/>
              <a:pPr rtl="0"/>
              <a:t>‹N›</a:t>
            </a:fld>
            <a:endParaRPr lang="it-IT" noProof="0" dirty="0"/>
          </a:p>
        </p:txBody>
      </p:sp>
    </p:spTree>
    <p:extLst>
      <p:ext uri="{BB962C8B-B14F-4D97-AF65-F5344CB8AC3E}">
        <p14:creationId xmlns:p14="http://schemas.microsoft.com/office/powerpoint/2010/main" xmlns="" val="2865359718"/>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it-IT" dirty="0">
              <a:solidFill>
                <a:prstClr val="white"/>
              </a:solidFill>
            </a:endParaRPr>
          </a:p>
        </p:txBody>
      </p:sp>
      <p:sp>
        <p:nvSpPr>
          <p:cNvPr id="2" name="Titolo 1"/>
          <p:cNvSpPr>
            <a:spLocks noGrp="1"/>
          </p:cNvSpPr>
          <p:nvPr>
            <p:ph type="title"/>
          </p:nvPr>
        </p:nvSpPr>
        <p:spPr>
          <a:xfrm>
            <a:off x="2437765" y="4800600"/>
            <a:ext cx="7313295" cy="762000"/>
          </a:xfrm>
        </p:spPr>
        <p:txBody>
          <a:bodyPr rtlCol="0" anchor="b">
            <a:normAutofit/>
          </a:bodyPr>
          <a:lstStyle>
            <a:lvl1pPr algn="l">
              <a:defRPr sz="2000" b="1">
                <a:effectLst/>
              </a:defRPr>
            </a:lvl1pPr>
          </a:lstStyle>
          <a:p>
            <a:pPr rtl="0"/>
            <a:r>
              <a:rPr lang="it-IT" noProof="0"/>
              <a:t>Fare clic per modificare lo stile del titolo dello schema</a:t>
            </a:r>
            <a:endParaRPr lang="it-IT" noProof="0"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2437765" y="279401"/>
            <a:ext cx="7313295" cy="4448175"/>
          </a:xfrm>
        </p:spPr>
        <p:txBody>
          <a:bodyPr rtlCol="0">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it-IT" noProof="0"/>
              <a:t>Fare clic sull'icona per inserire un'immagine</a:t>
            </a:r>
            <a:endParaRPr lang="it-IT" noProof="0" dirty="0"/>
          </a:p>
        </p:txBody>
      </p:sp>
      <p:sp>
        <p:nvSpPr>
          <p:cNvPr id="4" name="Segnaposto testo 3"/>
          <p:cNvSpPr>
            <a:spLocks noGrp="1"/>
          </p:cNvSpPr>
          <p:nvPr>
            <p:ph type="body" sz="half" idx="2"/>
          </p:nvPr>
        </p:nvSpPr>
        <p:spPr>
          <a:xfrm>
            <a:off x="2437765" y="5562600"/>
            <a:ext cx="7313295" cy="812800"/>
          </a:xfrm>
        </p:spPr>
        <p:txBody>
          <a:bodyPr rtlCol="0">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p>
            <a:fld id="{5DB469BC-7A50-4E83-9495-E0FFBD6FA85A}" type="datetime1">
              <a:rPr lang="it-IT" smtClean="0">
                <a:solidFill>
                  <a:srgbClr val="44546A">
                    <a:lumMod val="50000"/>
                  </a:srgbClr>
                </a:solidFill>
              </a:rPr>
              <a:pPr/>
              <a:t>11/01/2021</a:t>
            </a:fld>
            <a:endParaRPr lang="it-IT" dirty="0">
              <a:solidFill>
                <a:srgbClr val="44546A">
                  <a:lumMod val="50000"/>
                </a:srgbClr>
              </a:solidFill>
            </a:endParaRPr>
          </a:p>
        </p:txBody>
      </p:sp>
      <p:sp>
        <p:nvSpPr>
          <p:cNvPr id="6" name="Segnaposto piè di pagina 5"/>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7" name="Segnaposto numero diapositiva 6"/>
          <p:cNvSpPr>
            <a:spLocks noGrp="1"/>
          </p:cNvSpPr>
          <p:nvPr>
            <p:ph type="sldNum" sz="quarter" idx="12"/>
          </p:nvPr>
        </p:nvSpPr>
        <p:spPr/>
        <p:txBody>
          <a:bodyPr rtlCol="0"/>
          <a:lstStyle/>
          <a:p>
            <a:fld id="{2DFBB78A-01B4-41F2-96B0-677A4A282832}"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3286506283"/>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p:txBody>
          <a:bodyPr vert="eaVert" rtlCol="0"/>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p>
            <a:fld id="{35619D06-56C3-422B-9066-598BDD25A582}" type="datetime1">
              <a:rPr lang="it-IT" smtClean="0">
                <a:solidFill>
                  <a:srgbClr val="44546A">
                    <a:lumMod val="50000"/>
                  </a:srgbClr>
                </a:solidFill>
              </a:rPr>
              <a:pPr/>
              <a:t>11/01/2021</a:t>
            </a:fld>
            <a:endParaRPr lang="it-IT" dirty="0">
              <a:solidFill>
                <a:srgbClr val="44546A">
                  <a:lumMod val="50000"/>
                </a:srgbClr>
              </a:solidFill>
            </a:endParaRPr>
          </a:p>
        </p:txBody>
      </p:sp>
      <p:sp>
        <p:nvSpPr>
          <p:cNvPr id="5" name="Segnaposto piè di pagina 4"/>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6" name="Segnaposto numero diapositiva 5"/>
          <p:cNvSpPr>
            <a:spLocks noGrp="1"/>
          </p:cNvSpPr>
          <p:nvPr>
            <p:ph type="sldNum" sz="quarter" idx="12"/>
          </p:nvPr>
        </p:nvSpPr>
        <p:spPr/>
        <p:txBody>
          <a:bodyPr rtlCol="0"/>
          <a:lstStyle/>
          <a:p>
            <a:fld id="{591C5AD9-787D-40FA-8A4D-16A055B9AF81}"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1097744723"/>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9852633" y="274638"/>
            <a:ext cx="1422030" cy="5897561"/>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hasCustomPrompt="1"/>
          </p:nvPr>
        </p:nvSpPr>
        <p:spPr>
          <a:xfrm>
            <a:off x="1117309" y="274638"/>
            <a:ext cx="8532178" cy="5897561"/>
          </a:xfrm>
        </p:spPr>
        <p:txBody>
          <a:bodyPr vert="eaVert" rtlCol="0"/>
          <a:lstStyle>
            <a:lvl5pPr>
              <a:defRPr/>
            </a:lvl5pPr>
            <a:lvl6pPr marL="2418976" indent="-285750">
              <a:buFont typeface="Century Gothic" panose="020B0502020202020204" pitchFamily="34" charset="0"/>
              <a:buChar char="–"/>
              <a:defRPr/>
            </a:lvl6pPr>
            <a:lvl7pPr>
              <a:defRPr/>
            </a:lvl7pPr>
            <a:lvl8pPr>
              <a:defRPr/>
            </a:lvl8pPr>
            <a:lvl9pPr>
              <a:defRPr/>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10"/>
          </p:nvPr>
        </p:nvSpPr>
        <p:spPr/>
        <p:txBody>
          <a:bodyPr rtlCol="0"/>
          <a:lstStyle/>
          <a:p>
            <a:fld id="{565FA794-ECF3-4A88-AA5E-3EB13ABD719B}" type="datetime1">
              <a:rPr lang="it-IT" smtClean="0">
                <a:solidFill>
                  <a:srgbClr val="44546A">
                    <a:lumMod val="50000"/>
                  </a:srgbClr>
                </a:solidFill>
              </a:rPr>
              <a:pPr/>
              <a:t>11/01/2021</a:t>
            </a:fld>
            <a:endParaRPr lang="it-IT" dirty="0">
              <a:solidFill>
                <a:srgbClr val="44546A">
                  <a:lumMod val="50000"/>
                </a:srgbClr>
              </a:solidFill>
            </a:endParaRPr>
          </a:p>
        </p:txBody>
      </p:sp>
      <p:sp>
        <p:nvSpPr>
          <p:cNvPr id="5" name="Segnaposto piè di pagina 4"/>
          <p:cNvSpPr>
            <a:spLocks noGrp="1"/>
          </p:cNvSpPr>
          <p:nvPr>
            <p:ph type="ftr" sz="quarter" idx="11"/>
          </p:nvPr>
        </p:nvSpPr>
        <p:spPr/>
        <p:txBody>
          <a:bodyPr rtlCol="0"/>
          <a:lstStyle/>
          <a:p>
            <a:r>
              <a:rPr lang="it-IT" dirty="0">
                <a:solidFill>
                  <a:srgbClr val="44546A">
                    <a:lumMod val="50000"/>
                  </a:srgbClr>
                </a:solidFill>
              </a:rPr>
              <a:t>Aggiungere un piè di pagina</a:t>
            </a:r>
          </a:p>
        </p:txBody>
      </p:sp>
      <p:sp>
        <p:nvSpPr>
          <p:cNvPr id="6" name="Segnaposto numero diapositiva 5"/>
          <p:cNvSpPr>
            <a:spLocks noGrp="1"/>
          </p:cNvSpPr>
          <p:nvPr>
            <p:ph type="sldNum" sz="quarter" idx="12"/>
          </p:nvPr>
        </p:nvSpPr>
        <p:spPr/>
        <p:txBody>
          <a:bodyPr rtlCol="0"/>
          <a:lstStyle/>
          <a:p>
            <a:fld id="{591C5AD9-787D-40FA-8A4D-16A055B9AF81}"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3392433058"/>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Intestazione sezione">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uppo 11"/>
          <p:cNvGrpSpPr/>
          <p:nvPr/>
        </p:nvGrpSpPr>
        <p:grpSpPr>
          <a:xfrm>
            <a:off x="1620" y="0"/>
            <a:ext cx="12188952" cy="6858000"/>
            <a:chOff x="1620" y="0"/>
            <a:chExt cx="12188952" cy="6858000"/>
          </a:xfrm>
        </p:grpSpPr>
        <p:sp>
          <p:nvSpPr>
            <p:cNvPr id="4" name="Rettangolo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pic>
          <p:nvPicPr>
            <p:cNvPr id="10" name="Immagine 9"/>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98818" y="0"/>
              <a:ext cx="4591594" cy="6858000"/>
            </a:xfrm>
            <a:prstGeom prst="rect">
              <a:avLst/>
            </a:prstGeom>
          </p:spPr>
        </p:pic>
        <p:sp>
          <p:nvSpPr>
            <p:cNvPr id="11" name="Rettangolo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b="0" noProof="0" dirty="0">
                <a:solidFill>
                  <a:schemeClr val="tx2"/>
                </a:solidFill>
              </a:endParaRPr>
            </a:p>
          </p:txBody>
        </p:sp>
      </p:grpSp>
      <p:pic>
        <p:nvPicPr>
          <p:cNvPr id="5" name="Immagine 4" descr="Pila di libri"/>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598818" y="0"/>
            <a:ext cx="4591594" cy="6858000"/>
          </a:xfrm>
          <a:prstGeom prst="rect">
            <a:avLst/>
          </a:prstGeom>
        </p:spPr>
      </p:pic>
      <p:sp>
        <p:nvSpPr>
          <p:cNvPr id="7" name="Titolo 1"/>
          <p:cNvSpPr>
            <a:spLocks noGrp="1"/>
          </p:cNvSpPr>
          <p:nvPr>
            <p:ph type="ctrTitle"/>
          </p:nvPr>
        </p:nvSpPr>
        <p:spPr>
          <a:xfrm>
            <a:off x="237149" y="1498601"/>
            <a:ext cx="7008574" cy="3298825"/>
          </a:xfrm>
        </p:spPr>
        <p:txBody>
          <a:bodyPr rtlCol="0">
            <a:normAutofit/>
          </a:bodyPr>
          <a:lstStyle>
            <a:lvl1pPr algn="l">
              <a:lnSpc>
                <a:spcPct val="90000"/>
              </a:lnSpc>
              <a:defRPr sz="5400" b="0" cap="none" spc="0" baseline="0">
                <a:ln w="0"/>
                <a:solidFill>
                  <a:schemeClr val="tx2"/>
                </a:solidFill>
                <a:effectLst/>
              </a:defRPr>
            </a:lvl1pPr>
          </a:lstStyle>
          <a:p>
            <a:pPr rtl="0"/>
            <a:r>
              <a:rPr lang="it-IT" noProof="0"/>
              <a:t>Fare clic per modificare lo stile del titolo</a:t>
            </a:r>
            <a:endParaRPr lang="it-IT" noProof="0" dirty="0"/>
          </a:p>
        </p:txBody>
      </p:sp>
      <p:sp>
        <p:nvSpPr>
          <p:cNvPr id="8" name="Sottotitolo 2"/>
          <p:cNvSpPr>
            <a:spLocks noGrp="1"/>
          </p:cNvSpPr>
          <p:nvPr>
            <p:ph type="subTitle" idx="1"/>
          </p:nvPr>
        </p:nvSpPr>
        <p:spPr>
          <a:xfrm>
            <a:off x="237149" y="4927600"/>
            <a:ext cx="7008574" cy="1244600"/>
          </a:xfrm>
        </p:spPr>
        <p:txBody>
          <a:bodyPr rtlCol="0">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pPr rtl="0"/>
            <a:r>
              <a:rPr lang="it-IT" noProof="0"/>
              <a:t>Fare clic per modificare lo stile del sottotitolo dello schema</a:t>
            </a:r>
            <a:endParaRPr lang="it-IT" noProof="0" dirty="0"/>
          </a:p>
        </p:txBody>
      </p:sp>
      <p:sp>
        <p:nvSpPr>
          <p:cNvPr id="2" name="Segnaposto data 1"/>
          <p:cNvSpPr>
            <a:spLocks noGrp="1"/>
          </p:cNvSpPr>
          <p:nvPr>
            <p:ph type="dt" sz="half" idx="10"/>
          </p:nvPr>
        </p:nvSpPr>
        <p:spPr/>
        <p:txBody>
          <a:bodyPr rtlCol="0"/>
          <a:lstStyle/>
          <a:p>
            <a:pPr rtl="0"/>
            <a:fld id="{B4059A05-B9DC-47DC-A376-AB66C49AC72B}" type="datetime1">
              <a:rPr lang="it-IT" noProof="0" smtClean="0"/>
              <a:pPr rtl="0"/>
              <a:t>11/01/2021</a:t>
            </a:fld>
            <a:endParaRPr lang="it-IT" noProof="0" dirty="0"/>
          </a:p>
        </p:txBody>
      </p:sp>
      <p:sp>
        <p:nvSpPr>
          <p:cNvPr id="3" name="Segnaposto piè di pagina 2"/>
          <p:cNvSpPr>
            <a:spLocks noGrp="1"/>
          </p:cNvSpPr>
          <p:nvPr>
            <p:ph type="ftr" sz="quarter" idx="11"/>
          </p:nvPr>
        </p:nvSpPr>
        <p:spPr/>
        <p:txBody>
          <a:bodyPr rtlCol="0"/>
          <a:lstStyle/>
          <a:p>
            <a:pPr rtl="0"/>
            <a:r>
              <a:rPr lang="it-IT" noProof="0" dirty="0"/>
              <a:t>Aggiungere un piè di pagina</a:t>
            </a:r>
          </a:p>
        </p:txBody>
      </p:sp>
      <p:sp>
        <p:nvSpPr>
          <p:cNvPr id="9" name="Segnaposto numero diapositiva 8"/>
          <p:cNvSpPr>
            <a:spLocks noGrp="1"/>
          </p:cNvSpPr>
          <p:nvPr>
            <p:ph type="sldNum" sz="quarter" idx="12"/>
          </p:nvPr>
        </p:nvSpPr>
        <p:spPr/>
        <p:txBody>
          <a:bodyPr rtlCol="0"/>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30525827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1" name="push.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contenuto 2"/>
          <p:cNvSpPr>
            <a:spLocks noGrp="1"/>
          </p:cNvSpPr>
          <p:nvPr>
            <p:ph sz="half" idx="1" hasCustomPrompt="1"/>
          </p:nvPr>
        </p:nvSpPr>
        <p:spPr>
          <a:xfrm>
            <a:off x="1117309" y="1701800"/>
            <a:ext cx="4977104" cy="4470400"/>
          </a:xfrm>
        </p:spPr>
        <p:txBody>
          <a:bodyPr rtlCol="0">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buFont typeface="Century Gothic" panose="020B0502020202020204" pitchFamily="34" charset="0"/>
              <a:buChar char="–"/>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a:p>
            <a:pPr lvl="8" rtl="0"/>
            <a:endParaRPr lang="it-IT" noProof="0" dirty="0"/>
          </a:p>
        </p:txBody>
      </p:sp>
      <p:sp>
        <p:nvSpPr>
          <p:cNvPr id="4" name="Segnaposto contenuto 3"/>
          <p:cNvSpPr>
            <a:spLocks noGrp="1"/>
          </p:cNvSpPr>
          <p:nvPr>
            <p:ph sz="half" idx="2" hasCustomPrompt="1"/>
          </p:nvPr>
        </p:nvSpPr>
        <p:spPr>
          <a:xfrm>
            <a:off x="6297559" y="1701800"/>
            <a:ext cx="4977104" cy="4470400"/>
          </a:xfrm>
        </p:spPr>
        <p:txBody>
          <a:bodyPr rtlCol="0">
            <a:normAutofit/>
          </a:bodyPr>
          <a:lstStyle>
            <a:lvl1pPr>
              <a:defRPr sz="2400"/>
            </a:lvl1pPr>
            <a:lvl2pPr>
              <a:defRPr sz="20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data 4"/>
          <p:cNvSpPr>
            <a:spLocks noGrp="1"/>
          </p:cNvSpPr>
          <p:nvPr>
            <p:ph type="dt" sz="half" idx="10"/>
          </p:nvPr>
        </p:nvSpPr>
        <p:spPr/>
        <p:txBody>
          <a:bodyPr rtlCol="0"/>
          <a:lstStyle/>
          <a:p>
            <a:pPr rtl="0"/>
            <a:fld id="{56BA52A2-3604-4775-A7B9-E8B0228CD9DC}" type="datetime1">
              <a:rPr lang="it-IT" noProof="0" smtClean="0"/>
              <a:pPr rtl="0"/>
              <a:t>11/01/2021</a:t>
            </a:fld>
            <a:endParaRPr lang="it-IT" noProof="0" dirty="0"/>
          </a:p>
        </p:txBody>
      </p:sp>
      <p:sp>
        <p:nvSpPr>
          <p:cNvPr id="6" name="Segnaposto piè di pagina 5"/>
          <p:cNvSpPr>
            <a:spLocks noGrp="1"/>
          </p:cNvSpPr>
          <p:nvPr>
            <p:ph type="ftr" sz="quarter" idx="11"/>
          </p:nvPr>
        </p:nvSpPr>
        <p:spPr/>
        <p:txBody>
          <a:bodyPr rtlCol="0"/>
          <a:lstStyle/>
          <a:p>
            <a:pPr rtl="0"/>
            <a:r>
              <a:rPr lang="it-IT" noProof="0" dirty="0"/>
              <a:t>Aggiungere un piè di pagina</a:t>
            </a:r>
          </a:p>
        </p:txBody>
      </p:sp>
      <p:sp>
        <p:nvSpPr>
          <p:cNvPr id="7" name="Segnaposto numero diapositiva 6"/>
          <p:cNvSpPr>
            <a:spLocks noGrp="1"/>
          </p:cNvSpPr>
          <p:nvPr>
            <p:ph type="sldNum" sz="quarter" idx="12"/>
          </p:nvPr>
        </p:nvSpPr>
        <p:spPr/>
        <p:txBody>
          <a:bodyPr rtlCol="0"/>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2025045924"/>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lvl1pPr>
              <a:defRPr/>
            </a:lvl1pPr>
          </a:lstStyle>
          <a:p>
            <a:pPr rtl="0"/>
            <a:r>
              <a:rPr lang="it-IT" noProof="0"/>
              <a:t>Fare clic per modificare lo stile del titolo</a:t>
            </a:r>
            <a:endParaRPr lang="it-IT" noProof="0" dirty="0"/>
          </a:p>
        </p:txBody>
      </p:sp>
      <p:sp>
        <p:nvSpPr>
          <p:cNvPr id="3" name="Segnaposto testo 2"/>
          <p:cNvSpPr>
            <a:spLocks noGrp="1"/>
          </p:cNvSpPr>
          <p:nvPr>
            <p:ph type="body" idx="1"/>
          </p:nvPr>
        </p:nvSpPr>
        <p:spPr>
          <a:xfrm>
            <a:off x="1121372" y="1608836"/>
            <a:ext cx="4973041" cy="512064"/>
          </a:xfrm>
        </p:spPr>
        <p:txBody>
          <a:bodyPr rtlCol="0"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it-IT" noProof="0"/>
              <a:t>Modifica gli stili del testo dello schema</a:t>
            </a:r>
          </a:p>
        </p:txBody>
      </p:sp>
      <p:sp>
        <p:nvSpPr>
          <p:cNvPr id="4" name="Segnaposto contenuto 3"/>
          <p:cNvSpPr>
            <a:spLocks noGrp="1"/>
          </p:cNvSpPr>
          <p:nvPr>
            <p:ph sz="half" idx="2" hasCustomPrompt="1"/>
          </p:nvPr>
        </p:nvSpPr>
        <p:spPr>
          <a:xfrm>
            <a:off x="1117309" y="2209800"/>
            <a:ext cx="4977104" cy="3962400"/>
          </a:xfrm>
        </p:spPr>
        <p:txBody>
          <a:bodyPr rtlCol="0">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5" name="Segnaposto testo 4"/>
          <p:cNvSpPr>
            <a:spLocks noGrp="1"/>
          </p:cNvSpPr>
          <p:nvPr>
            <p:ph type="body" sz="quarter" idx="3"/>
          </p:nvPr>
        </p:nvSpPr>
        <p:spPr>
          <a:xfrm>
            <a:off x="6301622" y="1608836"/>
            <a:ext cx="4973041" cy="512064"/>
          </a:xfrm>
        </p:spPr>
        <p:txBody>
          <a:bodyPr rtlCol="0"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rtl="0"/>
            <a:r>
              <a:rPr lang="it-IT" noProof="0"/>
              <a:t>Modifica gli stili del testo dello schema</a:t>
            </a:r>
          </a:p>
        </p:txBody>
      </p:sp>
      <p:sp>
        <p:nvSpPr>
          <p:cNvPr id="6" name="Segnaposto contenuto 5"/>
          <p:cNvSpPr>
            <a:spLocks noGrp="1"/>
          </p:cNvSpPr>
          <p:nvPr>
            <p:ph sz="quarter" idx="4" hasCustomPrompt="1"/>
          </p:nvPr>
        </p:nvSpPr>
        <p:spPr>
          <a:xfrm>
            <a:off x="6297559" y="2209800"/>
            <a:ext cx="4977104" cy="3962400"/>
          </a:xfrm>
        </p:spPr>
        <p:txBody>
          <a:bodyPr rtlCol="0">
            <a:normAutofit/>
          </a:bodyPr>
          <a:lstStyle>
            <a:lvl1pPr>
              <a:defRPr sz="2000"/>
            </a:lvl1pPr>
            <a:lvl2pPr>
              <a:defRPr sz="1800"/>
            </a:lvl2pPr>
            <a:lvl3pPr>
              <a:defRPr sz="1800"/>
            </a:lvl3pPr>
            <a:lvl4pPr>
              <a:defRPr sz="1800"/>
            </a:lvl4pPr>
            <a:lvl5pPr marL="2011328">
              <a:defRPr sz="1800"/>
            </a:lvl5pPr>
            <a:lvl6pPr marL="2297078" indent="-285750">
              <a:buFont typeface="Century Gothic" panose="020B0502020202020204" pitchFamily="34" charset="0"/>
              <a:buChar char="–"/>
              <a:defRPr sz="1800"/>
            </a:lvl6pPr>
            <a:lvl7pPr marL="2568575" indent="-285750">
              <a:defRPr sz="1800"/>
            </a:lvl7pPr>
            <a:lvl8pPr marL="2860675" indent="-285750">
              <a:defRPr sz="1800"/>
            </a:lvl8pPr>
            <a:lvl9pPr marL="3151188" indent="-285750">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7" name="Segnaposto data 6"/>
          <p:cNvSpPr>
            <a:spLocks noGrp="1"/>
          </p:cNvSpPr>
          <p:nvPr>
            <p:ph type="dt" sz="half" idx="10"/>
          </p:nvPr>
        </p:nvSpPr>
        <p:spPr/>
        <p:txBody>
          <a:bodyPr rtlCol="0"/>
          <a:lstStyle/>
          <a:p>
            <a:pPr rtl="0"/>
            <a:fld id="{EE0CBBB7-0F5A-48B9-895E-ECE2AED3F80F}" type="datetime1">
              <a:rPr lang="it-IT" noProof="0" smtClean="0"/>
              <a:pPr rtl="0"/>
              <a:t>11/01/2021</a:t>
            </a:fld>
            <a:endParaRPr lang="it-IT" noProof="0" dirty="0"/>
          </a:p>
        </p:txBody>
      </p:sp>
      <p:sp>
        <p:nvSpPr>
          <p:cNvPr id="8" name="Segnaposto piè di pagina 7"/>
          <p:cNvSpPr>
            <a:spLocks noGrp="1"/>
          </p:cNvSpPr>
          <p:nvPr>
            <p:ph type="ftr" sz="quarter" idx="11"/>
          </p:nvPr>
        </p:nvSpPr>
        <p:spPr/>
        <p:txBody>
          <a:bodyPr rtlCol="0"/>
          <a:lstStyle/>
          <a:p>
            <a:pPr rtl="0"/>
            <a:r>
              <a:rPr lang="it-IT" noProof="0" dirty="0"/>
              <a:t>Aggiungere un piè di pagina</a:t>
            </a:r>
          </a:p>
        </p:txBody>
      </p:sp>
      <p:sp>
        <p:nvSpPr>
          <p:cNvPr id="9" name="Segnaposto numero diapositiva 8"/>
          <p:cNvSpPr>
            <a:spLocks noGrp="1"/>
          </p:cNvSpPr>
          <p:nvPr>
            <p:ph type="sldNum" sz="quarter" idx="12"/>
          </p:nvPr>
        </p:nvSpPr>
        <p:spPr/>
        <p:txBody>
          <a:bodyPr rtlCol="0"/>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920072893"/>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a:t>
            </a:r>
            <a:endParaRPr lang="it-IT" noProof="0" dirty="0"/>
          </a:p>
        </p:txBody>
      </p:sp>
      <p:sp>
        <p:nvSpPr>
          <p:cNvPr id="3" name="Segnaposto data 2"/>
          <p:cNvSpPr>
            <a:spLocks noGrp="1"/>
          </p:cNvSpPr>
          <p:nvPr>
            <p:ph type="dt" sz="half" idx="10"/>
          </p:nvPr>
        </p:nvSpPr>
        <p:spPr/>
        <p:txBody>
          <a:bodyPr rtlCol="0"/>
          <a:lstStyle/>
          <a:p>
            <a:pPr rtl="0"/>
            <a:fld id="{EFC8B608-C353-46DD-8D24-1C7B25068CA5}" type="datetime1">
              <a:rPr lang="it-IT" noProof="0" smtClean="0"/>
              <a:pPr rtl="0"/>
              <a:t>11/01/2021</a:t>
            </a:fld>
            <a:endParaRPr lang="it-IT" noProof="0" dirty="0"/>
          </a:p>
        </p:txBody>
      </p:sp>
      <p:sp>
        <p:nvSpPr>
          <p:cNvPr id="4" name="Segnaposto piè di pagina 3"/>
          <p:cNvSpPr>
            <a:spLocks noGrp="1"/>
          </p:cNvSpPr>
          <p:nvPr>
            <p:ph type="ftr" sz="quarter" idx="11"/>
          </p:nvPr>
        </p:nvSpPr>
        <p:spPr/>
        <p:txBody>
          <a:bodyPr rtlCol="0"/>
          <a:lstStyle/>
          <a:p>
            <a:pPr rtl="0"/>
            <a:r>
              <a:rPr lang="it-IT" noProof="0" dirty="0"/>
              <a:t>Aggiungere un piè di pagina</a:t>
            </a:r>
          </a:p>
        </p:txBody>
      </p:sp>
      <p:sp>
        <p:nvSpPr>
          <p:cNvPr id="5" name="Segnaposto numero diapositiva 4"/>
          <p:cNvSpPr>
            <a:spLocks noGrp="1"/>
          </p:cNvSpPr>
          <p:nvPr>
            <p:ph type="sldNum" sz="quarter" idx="12"/>
          </p:nvPr>
        </p:nvSpPr>
        <p:spPr/>
        <p:txBody>
          <a:bodyPr rtlCol="0"/>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2304845194"/>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C0CB5C36-4DD0-4321-8086-E9159A3F24B0}" type="datetime1">
              <a:rPr lang="it-IT" noProof="0" smtClean="0"/>
              <a:pPr rtl="0"/>
              <a:t>11/01/2021</a:t>
            </a:fld>
            <a:endParaRPr lang="it-IT" noProof="0" dirty="0"/>
          </a:p>
        </p:txBody>
      </p:sp>
      <p:sp>
        <p:nvSpPr>
          <p:cNvPr id="3" name="Segnaposto piè di pagina 2"/>
          <p:cNvSpPr>
            <a:spLocks noGrp="1"/>
          </p:cNvSpPr>
          <p:nvPr>
            <p:ph type="ftr" sz="quarter" idx="11"/>
          </p:nvPr>
        </p:nvSpPr>
        <p:spPr/>
        <p:txBody>
          <a:bodyPr rtlCol="0"/>
          <a:lstStyle/>
          <a:p>
            <a:pPr rtl="0"/>
            <a:r>
              <a:rPr lang="it-IT" noProof="0" dirty="0"/>
              <a:t>Aggiungere un piè di pagina</a:t>
            </a:r>
          </a:p>
        </p:txBody>
      </p:sp>
      <p:sp>
        <p:nvSpPr>
          <p:cNvPr id="4" name="Segnaposto numero diapositiva 3"/>
          <p:cNvSpPr>
            <a:spLocks noGrp="1"/>
          </p:cNvSpPr>
          <p:nvPr>
            <p:ph type="sldNum" sz="quarter" idx="12"/>
          </p:nvPr>
        </p:nvSpPr>
        <p:spPr/>
        <p:txBody>
          <a:bodyPr rtlCol="0"/>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219507251"/>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8" name="Rettangolo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sp>
        <p:nvSpPr>
          <p:cNvPr id="2" name="Titolo 1"/>
          <p:cNvSpPr>
            <a:spLocks noGrp="1"/>
          </p:cNvSpPr>
          <p:nvPr>
            <p:ph type="title"/>
          </p:nvPr>
        </p:nvSpPr>
        <p:spPr>
          <a:xfrm>
            <a:off x="455612" y="1701800"/>
            <a:ext cx="3351927" cy="2844800"/>
          </a:xfrm>
        </p:spPr>
        <p:txBody>
          <a:bodyPr rtlCol="0" anchor="b">
            <a:normAutofit/>
          </a:bodyPr>
          <a:lstStyle>
            <a:lvl1pPr algn="l">
              <a:defRPr sz="2000" b="1">
                <a:effectLst/>
              </a:defRPr>
            </a:lvl1pPr>
          </a:lstStyle>
          <a:p>
            <a:pPr rtl="0"/>
            <a:r>
              <a:rPr lang="it-IT" noProof="0"/>
              <a:t>Fare clic per modificare lo stile del titolo</a:t>
            </a:r>
            <a:endParaRPr lang="it-IT" noProof="0" dirty="0"/>
          </a:p>
        </p:txBody>
      </p:sp>
      <p:sp>
        <p:nvSpPr>
          <p:cNvPr id="3" name="Segnaposto contenuto 2"/>
          <p:cNvSpPr>
            <a:spLocks noGrp="1"/>
          </p:cNvSpPr>
          <p:nvPr>
            <p:ph idx="1" hasCustomPrompt="1"/>
          </p:nvPr>
        </p:nvSpPr>
        <p:spPr>
          <a:xfrm>
            <a:off x="4469236" y="482600"/>
            <a:ext cx="6805427" cy="5892800"/>
          </a:xfrm>
        </p:spPr>
        <p:txBody>
          <a:bodyPr rtlCol="0">
            <a:normAutofit/>
          </a:bodyPr>
          <a:lstStyle>
            <a:lvl1pPr>
              <a:defRPr sz="2400"/>
            </a:lvl1pPr>
            <a:lvl2pPr>
              <a:defRPr sz="2000"/>
            </a:lvl2pPr>
            <a:lvl3pPr>
              <a:defRPr sz="1800"/>
            </a:lvl3pPr>
            <a:lvl4pPr>
              <a:defRPr sz="1800"/>
            </a:lvl4pPr>
            <a:lvl5pPr>
              <a:defRPr sz="1800"/>
            </a:lvl5pPr>
            <a:lvl6pPr marL="2418976" indent="-285750">
              <a:buFont typeface="Century Gothic" panose="020B0502020202020204" pitchFamily="34" charset="0"/>
              <a:buChar char="–"/>
              <a:defRPr sz="1800"/>
            </a:lvl6pPr>
            <a:lvl7pPr>
              <a:defRPr sz="1800"/>
            </a:lvl7pPr>
            <a:lvl8pPr>
              <a:defRPr sz="1800"/>
            </a:lvl8pPr>
            <a:lvl9pPr>
              <a:defRPr sz="1800"/>
            </a:lvl9p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testo 3"/>
          <p:cNvSpPr>
            <a:spLocks noGrp="1"/>
          </p:cNvSpPr>
          <p:nvPr>
            <p:ph type="body" sz="half" idx="2"/>
          </p:nvPr>
        </p:nvSpPr>
        <p:spPr>
          <a:xfrm>
            <a:off x="455612" y="4648200"/>
            <a:ext cx="3351927" cy="1727200"/>
          </a:xfrm>
        </p:spPr>
        <p:txBody>
          <a:bodyPr rtlCol="0">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it-IT" noProof="0"/>
              <a:t>Modifica gli stili del testo dello schema</a:t>
            </a:r>
          </a:p>
        </p:txBody>
      </p:sp>
      <p:sp>
        <p:nvSpPr>
          <p:cNvPr id="5" name="Segnaposto data 4"/>
          <p:cNvSpPr>
            <a:spLocks noGrp="1"/>
          </p:cNvSpPr>
          <p:nvPr>
            <p:ph type="dt" sz="half" idx="10"/>
          </p:nvPr>
        </p:nvSpPr>
        <p:spPr/>
        <p:txBody>
          <a:bodyPr rtlCol="0"/>
          <a:lstStyle/>
          <a:p>
            <a:pPr rtl="0"/>
            <a:fld id="{8158253A-E995-4F31-A6C7-8A3EB7EF2E2E}" type="datetime1">
              <a:rPr lang="it-IT" noProof="0" smtClean="0"/>
              <a:pPr rtl="0"/>
              <a:t>11/01/2021</a:t>
            </a:fld>
            <a:endParaRPr lang="it-IT" noProof="0" dirty="0"/>
          </a:p>
        </p:txBody>
      </p:sp>
      <p:sp>
        <p:nvSpPr>
          <p:cNvPr id="6" name="Segnaposto piè di pagina 5"/>
          <p:cNvSpPr>
            <a:spLocks noGrp="1"/>
          </p:cNvSpPr>
          <p:nvPr>
            <p:ph type="ftr" sz="quarter" idx="11"/>
          </p:nvPr>
        </p:nvSpPr>
        <p:spPr/>
        <p:txBody>
          <a:bodyPr rtlCol="0"/>
          <a:lstStyle/>
          <a:p>
            <a:pPr rtl="0"/>
            <a:r>
              <a:rPr lang="it-IT" noProof="0" dirty="0"/>
              <a:t>Aggiungere un piè di pagina</a:t>
            </a:r>
          </a:p>
        </p:txBody>
      </p:sp>
      <p:sp>
        <p:nvSpPr>
          <p:cNvPr id="7" name="Segnaposto numero diapositiva 6"/>
          <p:cNvSpPr>
            <a:spLocks noGrp="1"/>
          </p:cNvSpPr>
          <p:nvPr>
            <p:ph type="sldNum" sz="quarter" idx="12"/>
          </p:nvPr>
        </p:nvSpPr>
        <p:spPr/>
        <p:txBody>
          <a:bodyPr rtlCol="0"/>
          <a:lstStyle/>
          <a:p>
            <a:pPr rtl="0"/>
            <a:fld id="{2DFBB78A-01B4-41F2-96B0-677A4A282832}" type="slidenum">
              <a:rPr lang="it-IT" noProof="0" smtClean="0"/>
              <a:pPr rtl="0"/>
              <a:t>‹N›</a:t>
            </a:fld>
            <a:endParaRPr lang="it-IT" noProof="0" dirty="0"/>
          </a:p>
        </p:txBody>
      </p:sp>
    </p:spTree>
    <p:extLst>
      <p:ext uri="{BB962C8B-B14F-4D97-AF65-F5344CB8AC3E}">
        <p14:creationId xmlns:p14="http://schemas.microsoft.com/office/powerpoint/2010/main" xmlns="" val="789110938"/>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sp>
        <p:nvSpPr>
          <p:cNvPr id="2" name="Titolo 1"/>
          <p:cNvSpPr>
            <a:spLocks noGrp="1"/>
          </p:cNvSpPr>
          <p:nvPr>
            <p:ph type="title"/>
          </p:nvPr>
        </p:nvSpPr>
        <p:spPr>
          <a:xfrm>
            <a:off x="2437765" y="4800600"/>
            <a:ext cx="7313295" cy="762000"/>
          </a:xfrm>
        </p:spPr>
        <p:txBody>
          <a:bodyPr rtlCol="0" anchor="b">
            <a:normAutofit/>
          </a:bodyPr>
          <a:lstStyle>
            <a:lvl1pPr algn="l">
              <a:defRPr sz="2000" b="1">
                <a:effectLst/>
              </a:defRPr>
            </a:lvl1pPr>
          </a:lstStyle>
          <a:p>
            <a:pPr rtl="0"/>
            <a:r>
              <a:rPr lang="it-IT" noProof="0"/>
              <a:t>Fare clic per modificare lo stile del titolo</a:t>
            </a:r>
            <a:endParaRPr lang="it-IT" noProof="0" dirty="0"/>
          </a:p>
        </p:txBody>
      </p:sp>
      <p:sp>
        <p:nvSpPr>
          <p:cNvPr id="3" name="Segnaposto immagine 2" descr="Segnaposto vuoto per aggiungere un'immagine. Fare clic sul segnaposto e selezionare l'immagine che si vuole aggiungere"/>
          <p:cNvSpPr>
            <a:spLocks noGrp="1"/>
          </p:cNvSpPr>
          <p:nvPr>
            <p:ph type="pic" idx="1"/>
          </p:nvPr>
        </p:nvSpPr>
        <p:spPr>
          <a:xfrm>
            <a:off x="2437765" y="279401"/>
            <a:ext cx="7313295" cy="4448175"/>
          </a:xfrm>
        </p:spPr>
        <p:txBody>
          <a:bodyPr rtlCol="0">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pPr rtl="0"/>
            <a:r>
              <a:rPr lang="it-IT" noProof="0"/>
              <a:t>Fare clic sull'icona per inserire un'immagine</a:t>
            </a:r>
            <a:endParaRPr lang="it-IT" noProof="0" dirty="0"/>
          </a:p>
        </p:txBody>
      </p:sp>
      <p:sp>
        <p:nvSpPr>
          <p:cNvPr id="4" name="Segnaposto testo 3"/>
          <p:cNvSpPr>
            <a:spLocks noGrp="1"/>
          </p:cNvSpPr>
          <p:nvPr>
            <p:ph type="body" sz="half" idx="2"/>
          </p:nvPr>
        </p:nvSpPr>
        <p:spPr>
          <a:xfrm>
            <a:off x="2437765" y="5562600"/>
            <a:ext cx="7313295" cy="812800"/>
          </a:xfrm>
        </p:spPr>
        <p:txBody>
          <a:bodyPr rtlCol="0">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rtl="0"/>
            <a:r>
              <a:rPr lang="it-IT" noProof="0"/>
              <a:t>Modifica gli stili del testo dello schema</a:t>
            </a:r>
          </a:p>
        </p:txBody>
      </p:sp>
      <p:sp>
        <p:nvSpPr>
          <p:cNvPr id="5" name="Segnaposto data 4"/>
          <p:cNvSpPr>
            <a:spLocks noGrp="1"/>
          </p:cNvSpPr>
          <p:nvPr>
            <p:ph type="dt" sz="half" idx="10"/>
          </p:nvPr>
        </p:nvSpPr>
        <p:spPr/>
        <p:txBody>
          <a:bodyPr rtlCol="0"/>
          <a:lstStyle/>
          <a:p>
            <a:pPr rtl="0"/>
            <a:fld id="{5DB469BC-7A50-4E83-9495-E0FFBD6FA85A}" type="datetime1">
              <a:rPr lang="it-IT" noProof="0" smtClean="0"/>
              <a:pPr rtl="0"/>
              <a:t>11/01/2021</a:t>
            </a:fld>
            <a:endParaRPr lang="it-IT" noProof="0" dirty="0"/>
          </a:p>
        </p:txBody>
      </p:sp>
      <p:sp>
        <p:nvSpPr>
          <p:cNvPr id="6" name="Segnaposto piè di pagina 5"/>
          <p:cNvSpPr>
            <a:spLocks noGrp="1"/>
          </p:cNvSpPr>
          <p:nvPr>
            <p:ph type="ftr" sz="quarter" idx="11"/>
          </p:nvPr>
        </p:nvSpPr>
        <p:spPr/>
        <p:txBody>
          <a:bodyPr rtlCol="0"/>
          <a:lstStyle/>
          <a:p>
            <a:pPr rtl="0"/>
            <a:r>
              <a:rPr lang="it-IT" noProof="0" dirty="0"/>
              <a:t>Aggiungere un piè di pagina</a:t>
            </a:r>
          </a:p>
        </p:txBody>
      </p:sp>
      <p:sp>
        <p:nvSpPr>
          <p:cNvPr id="7" name="Segnaposto numero diapositiva 6"/>
          <p:cNvSpPr>
            <a:spLocks noGrp="1"/>
          </p:cNvSpPr>
          <p:nvPr>
            <p:ph type="sldNum" sz="quarter" idx="12"/>
          </p:nvPr>
        </p:nvSpPr>
        <p:spPr/>
        <p:txBody>
          <a:bodyPr rtlCol="0"/>
          <a:lstStyle/>
          <a:p>
            <a:pPr rtl="0"/>
            <a:fld id="{2DFBB78A-01B4-41F2-96B0-677A4A282832}" type="slidenum">
              <a:rPr lang="it-IT" noProof="0" smtClean="0"/>
              <a:pPr rtl="0"/>
              <a:t>‹N›</a:t>
            </a:fld>
            <a:endParaRPr lang="it-IT" noProof="0" dirty="0"/>
          </a:p>
        </p:txBody>
      </p:sp>
    </p:spTree>
    <p:extLst>
      <p:ext uri="{BB962C8B-B14F-4D97-AF65-F5344CB8AC3E}">
        <p14:creationId xmlns:p14="http://schemas.microsoft.com/office/powerpoint/2010/main" xmlns="" val="3521372596"/>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3" name="push.wav"/>
          </p:stSnd>
        </p:sndAc>
      </p:transition>
    </mc:Choice>
    <mc:Fallback>
      <p:transition spd="med">
        <p:fade/>
        <p:sndAc>
          <p:stSnd>
            <p:snd r:embed="rId1" name="push.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audio" Target="../media/audio11.wav"/><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audio" Target="../media/audio1.wav"/><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audio" Target="../media/audio11.wav"/><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7" name="Gruppo 6"/>
          <p:cNvGrpSpPr/>
          <p:nvPr/>
        </p:nvGrpSpPr>
        <p:grpSpPr>
          <a:xfrm>
            <a:off x="1620" y="0"/>
            <a:ext cx="12188952" cy="6858000"/>
            <a:chOff x="1620" y="0"/>
            <a:chExt cx="12188952" cy="6858000"/>
          </a:xfrm>
        </p:grpSpPr>
        <p:sp>
          <p:nvSpPr>
            <p:cNvPr id="10" name="Rettangolo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noProof="0" dirty="0"/>
            </a:p>
          </p:txBody>
        </p:sp>
        <p:sp>
          <p:nvSpPr>
            <p:cNvPr id="8" name="Rettangolo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it-IT" u="sng" noProof="0" dirty="0"/>
            </a:p>
          </p:txBody>
        </p:sp>
      </p:grpSp>
      <p:sp>
        <p:nvSpPr>
          <p:cNvPr id="2" name="Segnaposto titolo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pPr rtl="0"/>
            <a:fld id="{98ACD5BE-3A92-4E94-8484-977D094C6B0C}" type="datetime1">
              <a:rPr lang="it-IT" noProof="0" smtClean="0"/>
              <a:pPr rtl="0"/>
              <a:t>11/01/2021</a:t>
            </a:fld>
            <a:endParaRPr lang="it-IT" noProof="0" dirty="0"/>
          </a:p>
        </p:txBody>
      </p:sp>
      <p:sp>
        <p:nvSpPr>
          <p:cNvPr id="5" name="Segnaposto piè di pagina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pPr rtl="0"/>
            <a:r>
              <a:rPr lang="it-IT" noProof="0" dirty="0"/>
              <a:t>Aggiungere un piè di pagina</a:t>
            </a:r>
          </a:p>
        </p:txBody>
      </p:sp>
      <p:sp>
        <p:nvSpPr>
          <p:cNvPr id="6" name="Segnaposto numero diapositiva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pPr rtl="0"/>
            <a:fld id="{EB37DED6-D4C7-42EE-AB49-D2E39E64FDE4}" type="slidenum">
              <a:rPr lang="it-IT" noProof="0" smtClean="0"/>
              <a:pPr rtl="0"/>
              <a:t>‹N›</a:t>
            </a:fld>
            <a:endParaRPr lang="it-IT" noProof="0" dirty="0"/>
          </a:p>
        </p:txBody>
      </p:sp>
    </p:spTree>
    <p:extLst>
      <p:ext uri="{BB962C8B-B14F-4D97-AF65-F5344CB8AC3E}">
        <p14:creationId xmlns:p14="http://schemas.microsoft.com/office/powerpoint/2010/main" xmlns="" val="2060187724"/>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mc:AlternateContent xmlns:mc="http://schemas.openxmlformats.org/markup-compatibility/2006">
    <mc:Choice xmlns:p15="http://schemas.microsoft.com/office/powerpoint/2012/main" xmlns="" Requires="p15">
      <p:transition spd="med">
        <p15:prstTrans prst="pageCurlDouble"/>
        <p:sndAc>
          <p:stSnd>
            <p:snd r:embed="rId15" name="push.wav"/>
          </p:stSnd>
        </p:sndAc>
      </p:transition>
    </mc:Choice>
    <mc:Fallback>
      <p:transition spd="med">
        <p:fade/>
        <p:sndAc>
          <p:stSnd>
            <p:snd r:embed="rId13" name="push.wav"/>
          </p:stSnd>
        </p:sndAc>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7" name="Gruppo 6"/>
          <p:cNvGrpSpPr/>
          <p:nvPr/>
        </p:nvGrpSpPr>
        <p:grpSpPr>
          <a:xfrm>
            <a:off x="1620" y="0"/>
            <a:ext cx="12188952" cy="6858000"/>
            <a:chOff x="1620" y="0"/>
            <a:chExt cx="12188952" cy="6858000"/>
          </a:xfrm>
        </p:grpSpPr>
        <p:sp>
          <p:nvSpPr>
            <p:cNvPr id="10" name="Rettangolo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it-IT" dirty="0">
                <a:solidFill>
                  <a:prstClr val="white"/>
                </a:solidFill>
              </a:endParaRPr>
            </a:p>
          </p:txBody>
        </p:sp>
        <p:sp>
          <p:nvSpPr>
            <p:cNvPr id="8" name="Rettangolo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it-IT" u="sng" dirty="0">
                <a:solidFill>
                  <a:prstClr val="white"/>
                </a:solidFill>
              </a:endParaRPr>
            </a:p>
          </p:txBody>
        </p:sp>
      </p:grpSp>
      <p:sp>
        <p:nvSpPr>
          <p:cNvPr id="2" name="Segnaposto titolo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98ACD5BE-3A92-4E94-8484-977D094C6B0C}" type="datetime1">
              <a:rPr lang="it-IT" smtClean="0">
                <a:solidFill>
                  <a:srgbClr val="44546A">
                    <a:lumMod val="50000"/>
                  </a:srgbClr>
                </a:solidFill>
              </a:rPr>
              <a:pPr/>
              <a:t>11/01/2021</a:t>
            </a:fld>
            <a:endParaRPr lang="it-IT" dirty="0">
              <a:solidFill>
                <a:srgbClr val="44546A">
                  <a:lumMod val="50000"/>
                </a:srgbClr>
              </a:solidFill>
            </a:endParaRPr>
          </a:p>
        </p:txBody>
      </p:sp>
      <p:sp>
        <p:nvSpPr>
          <p:cNvPr id="5" name="Segnaposto piè di pagina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it-IT" dirty="0">
                <a:solidFill>
                  <a:srgbClr val="44546A">
                    <a:lumMod val="50000"/>
                  </a:srgbClr>
                </a:solidFill>
              </a:rPr>
              <a:t>Aggiungere un piè di pagina</a:t>
            </a:r>
          </a:p>
        </p:txBody>
      </p:sp>
      <p:sp>
        <p:nvSpPr>
          <p:cNvPr id="6" name="Segnaposto numero diapositiva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it-IT" smtClean="0">
                <a:solidFill>
                  <a:srgbClr val="44546A">
                    <a:lumMod val="50000"/>
                  </a:srgbClr>
                </a:solidFill>
              </a:rPr>
              <a:pPr/>
              <a:t>‹N›</a:t>
            </a:fld>
            <a:endParaRPr lang="it-IT" dirty="0">
              <a:solidFill>
                <a:srgbClr val="44546A">
                  <a:lumMod val="50000"/>
                </a:srgbClr>
              </a:solidFill>
            </a:endParaRPr>
          </a:p>
        </p:txBody>
      </p:sp>
    </p:spTree>
    <p:extLst>
      <p:ext uri="{BB962C8B-B14F-4D97-AF65-F5344CB8AC3E}">
        <p14:creationId xmlns:p14="http://schemas.microsoft.com/office/powerpoint/2010/main" xmlns="" val="268771882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mc:Choice xmlns:p15="http://schemas.microsoft.com/office/powerpoint/2012/main" xmlns="" Requires="p15">
      <p:transition spd="med">
        <p15:prstTrans prst="pageCurlDouble"/>
        <p:sndAc>
          <p:stSnd>
            <p:snd r:embed="rId15" name="push.wav"/>
          </p:stSnd>
        </p:sndAc>
      </p:transition>
    </mc:Choice>
    <mc:Fallback>
      <p:transition spd="med">
        <p:fade/>
        <p:sndAc>
          <p:stSnd>
            <p:snd r:embed="rId13" name="push.wav"/>
          </p:stSnd>
        </p:sndAc>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133226" indent="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None/>
        <a:defRPr sz="1800" kern="1200">
          <a:solidFill>
            <a:schemeClr val="tx2">
              <a:lumMod val="50000"/>
            </a:schemeClr>
          </a:solidFill>
          <a:latin typeface="+mn-lt"/>
          <a:ea typeface="+mn-ea"/>
          <a:cs typeface="+mn-cs"/>
        </a:defRPr>
      </a:lvl6pPr>
      <a:lvl7pPr marL="284562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7pPr>
      <a:lvl8pPr marL="3272267"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8pPr>
      <a:lvl9pPr marL="3759862" indent="-285750" algn="l" defTabSz="1218987" rtl="0" eaLnBrk="1" latinLnBrk="0" hangingPunct="1">
        <a:lnSpc>
          <a:spcPct val="95000"/>
        </a:lnSpc>
        <a:spcBef>
          <a:spcPts val="1066"/>
        </a:spcBef>
        <a:buClr>
          <a:schemeClr val="accent6">
            <a:lumMod val="50000"/>
          </a:schemeClr>
        </a:buClr>
        <a:buSzPct val="90000"/>
        <a:buFont typeface="Century Gothic" panose="020B0502020202020204" pitchFamily="34" charset="0"/>
        <a:buChar char="–"/>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1.wav"/><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audio" Target="../media/audio11.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audio" Target="../media/audio11.wav"/><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audio" Target="../media/audio11.wav"/><Relationship Id="rId5" Type="http://schemas.microsoft.com/office/2007/relationships/hdphoto" Target="../media/hdphoto1.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audio" Target="../media/audio11.wav"/><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jpeg"/><Relationship Id="rId5" Type="http://schemas.openxmlformats.org/officeDocument/2006/relationships/image" Target="../media/image17.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1.wav"/><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4"/>
          <a:stretch>
            <a:fillRect/>
          </a:stretch>
        </p:blipFill>
        <p:spPr>
          <a:xfrm>
            <a:off x="3002669" y="116632"/>
            <a:ext cx="4966437" cy="6837987"/>
          </a:xfrm>
          <a:prstGeom prst="rect">
            <a:avLst/>
          </a:prstGeom>
          <a:ln>
            <a:noFill/>
          </a:ln>
          <a:effectLst>
            <a:softEdge rad="112500"/>
          </a:effectLst>
        </p:spPr>
      </p:pic>
      <p:sp>
        <p:nvSpPr>
          <p:cNvPr id="6" name="CasellaDiTesto 5"/>
          <p:cNvSpPr txBox="1"/>
          <p:nvPr/>
        </p:nvSpPr>
        <p:spPr>
          <a:xfrm>
            <a:off x="3391145" y="5661248"/>
            <a:ext cx="4575475" cy="1146596"/>
          </a:xfrm>
          <a:prstGeom prst="rect">
            <a:avLst/>
          </a:prstGeom>
          <a:noFill/>
          <a:ln>
            <a:noFill/>
          </a:ln>
        </p:spPr>
        <p:txBody>
          <a:bodyPr wrap="square" rtlCol="0">
            <a:spAutoFit/>
          </a:bodyPr>
          <a:lstStyle/>
          <a:p>
            <a:pPr>
              <a:lnSpc>
                <a:spcPct val="95000"/>
              </a:lnSpc>
            </a:pPr>
            <a:r>
              <a:rPr lang="it-IT" sz="3600" b="1" dirty="0">
                <a:latin typeface="Vivaldi" panose="03020602050506090804" pitchFamily="66" charset="0"/>
              </a:rPr>
              <a:t>Fate con noi questo viaggio alla scoperta del Liceo…</a:t>
            </a:r>
          </a:p>
        </p:txBody>
      </p:sp>
      <p:pic>
        <p:nvPicPr>
          <p:cNvPr id="5" name="Immagine 4" descr="testata-grande_new.png"/>
          <p:cNvPicPr>
            <a:picLocks noChangeAspect="1"/>
          </p:cNvPicPr>
          <p:nvPr/>
        </p:nvPicPr>
        <p:blipFill>
          <a:blip r:embed="rId5"/>
          <a:stretch>
            <a:fillRect/>
          </a:stretch>
        </p:blipFill>
        <p:spPr>
          <a:xfrm>
            <a:off x="1736694" y="142852"/>
            <a:ext cx="7614564" cy="993734"/>
          </a:xfrm>
          <a:prstGeom prst="rect">
            <a:avLst/>
          </a:prstGeom>
        </p:spPr>
      </p:pic>
    </p:spTree>
    <p:extLst>
      <p:ext uri="{BB962C8B-B14F-4D97-AF65-F5344CB8AC3E}">
        <p14:creationId xmlns:p14="http://schemas.microsoft.com/office/powerpoint/2010/main" xmlns="" val="2995321941"/>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6" name="push.wav"/>
          </p:stSnd>
        </p:sndAc>
      </p:transition>
    </mc:Choice>
    <mc:Fallback>
      <p:transition spd="med">
        <p:fade/>
        <p:sndAc>
          <p:stSnd>
            <p:snd r:embed="rId3" name="push.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a:extLst>
              <a:ext uri="{FF2B5EF4-FFF2-40B4-BE49-F238E27FC236}">
                <a16:creationId xmlns:a16="http://schemas.microsoft.com/office/drawing/2014/main" xmlns="" id="{7131E5B0-4B60-4857-A2BB-F158AE2F8583}"/>
              </a:ext>
            </a:extLst>
          </p:cNvPr>
          <p:cNvGraphicFramePr>
            <a:graphicFrameLocks noGrp="1"/>
          </p:cNvGraphicFramePr>
          <p:nvPr>
            <p:ph idx="1"/>
            <p:extLst>
              <p:ext uri="{D42A27DB-BD31-4B8C-83A1-F6EECF244321}">
                <p14:modId xmlns:p14="http://schemas.microsoft.com/office/powerpoint/2010/main" xmlns="" val="2437311236"/>
              </p:ext>
            </p:extLst>
          </p:nvPr>
        </p:nvGraphicFramePr>
        <p:xfrm>
          <a:off x="414606" y="1263018"/>
          <a:ext cx="5145541" cy="5362850"/>
        </p:xfrm>
        <a:graphic>
          <a:graphicData uri="http://schemas.openxmlformats.org/drawingml/2006/table">
            <a:tbl>
              <a:tblPr firstRow="1" firstCol="1" bandRow="1"/>
              <a:tblGrid>
                <a:gridCol w="1337154">
                  <a:extLst>
                    <a:ext uri="{9D8B030D-6E8A-4147-A177-3AD203B41FA5}">
                      <a16:colId xmlns:a16="http://schemas.microsoft.com/office/drawing/2014/main" xmlns="" val="553558344"/>
                    </a:ext>
                  </a:extLst>
                </a:gridCol>
                <a:gridCol w="727916">
                  <a:extLst>
                    <a:ext uri="{9D8B030D-6E8A-4147-A177-3AD203B41FA5}">
                      <a16:colId xmlns:a16="http://schemas.microsoft.com/office/drawing/2014/main" xmlns="" val="2301837141"/>
                    </a:ext>
                  </a:extLst>
                </a:gridCol>
                <a:gridCol w="727916">
                  <a:extLst>
                    <a:ext uri="{9D8B030D-6E8A-4147-A177-3AD203B41FA5}">
                      <a16:colId xmlns:a16="http://schemas.microsoft.com/office/drawing/2014/main" xmlns="" val="1696109411"/>
                    </a:ext>
                  </a:extLst>
                </a:gridCol>
                <a:gridCol w="727916">
                  <a:extLst>
                    <a:ext uri="{9D8B030D-6E8A-4147-A177-3AD203B41FA5}">
                      <a16:colId xmlns:a16="http://schemas.microsoft.com/office/drawing/2014/main" xmlns="" val="1301933937"/>
                    </a:ext>
                  </a:extLst>
                </a:gridCol>
                <a:gridCol w="757586">
                  <a:extLst>
                    <a:ext uri="{9D8B030D-6E8A-4147-A177-3AD203B41FA5}">
                      <a16:colId xmlns:a16="http://schemas.microsoft.com/office/drawing/2014/main" xmlns="" val="2886968299"/>
                    </a:ext>
                  </a:extLst>
                </a:gridCol>
                <a:gridCol w="867053">
                  <a:extLst>
                    <a:ext uri="{9D8B030D-6E8A-4147-A177-3AD203B41FA5}">
                      <a16:colId xmlns:a16="http://schemas.microsoft.com/office/drawing/2014/main" xmlns="" val="1333837987"/>
                    </a:ext>
                  </a:extLst>
                </a:gridCol>
              </a:tblGrid>
              <a:tr h="693344">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LICEO CLASSICO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200" dirty="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 ANNO </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2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 ANNO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2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it-IT" sz="12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ANNO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2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IV ANNO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2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V ANNO</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extLst>
                  <a:ext uri="{0D108BD9-81ED-4DB2-BD59-A6C34878D82A}">
                    <a16:rowId xmlns:a16="http://schemas.microsoft.com/office/drawing/2014/main" xmlns="" val="3130655398"/>
                  </a:ext>
                </a:extLst>
              </a:tr>
              <a:tr h="35565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Lingua e Letteratura Italiana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3322397"/>
                  </a:ext>
                </a:extLst>
              </a:tr>
              <a:tr h="334254">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Lingua e Cultura Latina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8337506"/>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Lingua e Cultura Greca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56167154"/>
                  </a:ext>
                </a:extLst>
              </a:tr>
              <a:tr h="35565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Lingue e Cultura Straniera (Inglese)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90757983"/>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Storia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5803643"/>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Storia e Geografia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15900303"/>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Filosofia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38827029"/>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Matematica*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75445000"/>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Fisica</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13611338"/>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Scienze Naturali**</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83358408"/>
                  </a:ext>
                </a:extLst>
              </a:tr>
              <a:tr h="255078">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Storia dell’Arte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tabLst>
                          <a:tab pos="466725" algn="l"/>
                        </a:tabLs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475317395"/>
                  </a:ext>
                </a:extLst>
              </a:tr>
              <a:tr h="501907">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Scienze Motorie Sportive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77949420"/>
                  </a:ext>
                </a:extLst>
              </a:tr>
              <a:tr h="453615">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Religione Cattolica o Attività alternative</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28402743"/>
                  </a:ext>
                </a:extLst>
              </a:tr>
              <a:tr h="627790">
                <a:tc>
                  <a:txBody>
                    <a:bodyPr/>
                    <a:lstStyle/>
                    <a:p>
                      <a:pPr>
                        <a:lnSpc>
                          <a:spcPct val="115000"/>
                        </a:lnSpc>
                        <a:spcAft>
                          <a:spcPts val="1000"/>
                        </a:spcAft>
                      </a:pPr>
                      <a:r>
                        <a:rPr lang="it-IT" sz="900" dirty="0">
                          <a:effectLst/>
                          <a:latin typeface="Baskerville Old Face" panose="02020602080505020303" pitchFamily="18" charset="0"/>
                          <a:ea typeface="Calibri" panose="020F0502020204030204" pitchFamily="34" charset="0"/>
                          <a:cs typeface="Times New Roman" panose="02020603050405020304" pitchFamily="18" charset="0"/>
                        </a:rPr>
                        <a:t>TOTALE ORE SETTIMANALI</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a:effectLst/>
                          <a:latin typeface="Baskerville Old Face" panose="02020602080505020303" pitchFamily="18" charset="0"/>
                          <a:ea typeface="Calibri" panose="020F0502020204030204" pitchFamily="34" charset="0"/>
                          <a:cs typeface="Times New Roman" panose="02020603050405020304" pitchFamily="18" charset="0"/>
                        </a:rPr>
                        <a:t>31</a:t>
                      </a:r>
                      <a:endParaRPr lang="it-IT" sz="80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300" dirty="0">
                          <a:effectLst/>
                          <a:latin typeface="Baskerville Old Face" panose="02020602080505020303" pitchFamily="18" charset="0"/>
                          <a:ea typeface="Calibri" panose="020F0502020204030204" pitchFamily="34" charset="0"/>
                          <a:cs typeface="Times New Roman" panose="02020603050405020304" pitchFamily="18" charset="0"/>
                        </a:rPr>
                        <a:t>31</a:t>
                      </a:r>
                      <a:endParaRPr lang="it-I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577" marR="505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38060027"/>
                  </a:ext>
                </a:extLst>
              </a:tr>
            </a:tbl>
          </a:graphicData>
        </a:graphic>
      </p:graphicFrame>
      <p:pic>
        <p:nvPicPr>
          <p:cNvPr id="5" name="Immagine 4">
            <a:extLst>
              <a:ext uri="{FF2B5EF4-FFF2-40B4-BE49-F238E27FC236}">
                <a16:creationId xmlns:a16="http://schemas.microsoft.com/office/drawing/2014/main" xmlns="" id="{7AC170B8-BBB7-476B-9E19-FB5C9ED8651C}"/>
              </a:ext>
            </a:extLst>
          </p:cNvPr>
          <p:cNvPicPr>
            <a:picLocks noChangeAspect="1"/>
          </p:cNvPicPr>
          <p:nvPr/>
        </p:nvPicPr>
        <p:blipFill>
          <a:blip r:embed="rId3"/>
          <a:stretch>
            <a:fillRect/>
          </a:stretch>
        </p:blipFill>
        <p:spPr>
          <a:xfrm>
            <a:off x="4438228" y="-6565"/>
            <a:ext cx="1310754" cy="1347333"/>
          </a:xfrm>
          <a:prstGeom prst="rect">
            <a:avLst/>
          </a:prstGeom>
        </p:spPr>
      </p:pic>
      <p:graphicFrame>
        <p:nvGraphicFramePr>
          <p:cNvPr id="6" name="Tabella 5">
            <a:extLst>
              <a:ext uri="{FF2B5EF4-FFF2-40B4-BE49-F238E27FC236}">
                <a16:creationId xmlns:a16="http://schemas.microsoft.com/office/drawing/2014/main" xmlns="" id="{5887CD38-3FA7-4EFD-99FF-A0C440619308}"/>
              </a:ext>
            </a:extLst>
          </p:cNvPr>
          <p:cNvGraphicFramePr>
            <a:graphicFrameLocks noGrp="1"/>
          </p:cNvGraphicFramePr>
          <p:nvPr>
            <p:extLst>
              <p:ext uri="{D42A27DB-BD31-4B8C-83A1-F6EECF244321}">
                <p14:modId xmlns:p14="http://schemas.microsoft.com/office/powerpoint/2010/main" xmlns="" val="3928756639"/>
              </p:ext>
            </p:extLst>
          </p:nvPr>
        </p:nvGraphicFramePr>
        <p:xfrm>
          <a:off x="5950396" y="1263018"/>
          <a:ext cx="5823824" cy="5362852"/>
        </p:xfrm>
        <a:graphic>
          <a:graphicData uri="http://schemas.openxmlformats.org/drawingml/2006/table">
            <a:tbl>
              <a:tblPr firstRow="1" firstCol="1" bandRow="1"/>
              <a:tblGrid>
                <a:gridCol w="1130705">
                  <a:extLst>
                    <a:ext uri="{9D8B030D-6E8A-4147-A177-3AD203B41FA5}">
                      <a16:colId xmlns:a16="http://schemas.microsoft.com/office/drawing/2014/main" xmlns="" val="2645726958"/>
                    </a:ext>
                  </a:extLst>
                </a:gridCol>
                <a:gridCol w="937739">
                  <a:extLst>
                    <a:ext uri="{9D8B030D-6E8A-4147-A177-3AD203B41FA5}">
                      <a16:colId xmlns:a16="http://schemas.microsoft.com/office/drawing/2014/main" xmlns="" val="2844109700"/>
                    </a:ext>
                  </a:extLst>
                </a:gridCol>
                <a:gridCol w="938845">
                  <a:extLst>
                    <a:ext uri="{9D8B030D-6E8A-4147-A177-3AD203B41FA5}">
                      <a16:colId xmlns:a16="http://schemas.microsoft.com/office/drawing/2014/main" xmlns="" val="2685955947"/>
                    </a:ext>
                  </a:extLst>
                </a:gridCol>
                <a:gridCol w="938845">
                  <a:extLst>
                    <a:ext uri="{9D8B030D-6E8A-4147-A177-3AD203B41FA5}">
                      <a16:colId xmlns:a16="http://schemas.microsoft.com/office/drawing/2014/main" xmlns="" val="1224864828"/>
                    </a:ext>
                  </a:extLst>
                </a:gridCol>
                <a:gridCol w="938845">
                  <a:extLst>
                    <a:ext uri="{9D8B030D-6E8A-4147-A177-3AD203B41FA5}">
                      <a16:colId xmlns:a16="http://schemas.microsoft.com/office/drawing/2014/main" xmlns="" val="3698501192"/>
                    </a:ext>
                  </a:extLst>
                </a:gridCol>
                <a:gridCol w="938845">
                  <a:extLst>
                    <a:ext uri="{9D8B030D-6E8A-4147-A177-3AD203B41FA5}">
                      <a16:colId xmlns:a16="http://schemas.microsoft.com/office/drawing/2014/main" xmlns="" val="3143897555"/>
                    </a:ext>
                  </a:extLst>
                </a:gridCol>
              </a:tblGrid>
              <a:tr h="550462">
                <a:tc>
                  <a:txBody>
                    <a:bodyPr/>
                    <a:lstStyle/>
                    <a:p>
                      <a:pPr>
                        <a:lnSpc>
                          <a:spcPct val="115000"/>
                        </a:lnSpc>
                        <a:spcAft>
                          <a:spcPts val="1000"/>
                        </a:spcAft>
                      </a:pPr>
                      <a:r>
                        <a:rPr lang="it-IT" sz="900" dirty="0">
                          <a:effectLst/>
                          <a:latin typeface="Baskerville Old Face" panose="02020602080505020303" pitchFamily="18" charset="0"/>
                          <a:ea typeface="Calibri" panose="020F0502020204030204" pitchFamily="34" charset="0"/>
                          <a:cs typeface="Times New Roman" panose="02020603050405020304" pitchFamily="18" charset="0"/>
                        </a:rPr>
                        <a:t>LICEO LINGUISTICO</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III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IV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V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extLst>
                  <a:ext uri="{0D108BD9-81ED-4DB2-BD59-A6C34878D82A}">
                    <a16:rowId xmlns:a16="http://schemas.microsoft.com/office/drawing/2014/main" xmlns="" val="1415183041"/>
                  </a:ext>
                </a:extLst>
              </a:tr>
              <a:tr h="297848">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Lingua e Letteratura Italiana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57315723"/>
                  </a:ext>
                </a:extLst>
              </a:tr>
              <a:tr h="297848">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Lingua e Cultura Latina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48731763"/>
                  </a:ext>
                </a:extLst>
              </a:tr>
              <a:tr h="450907">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Lingua e Cultura Straniera (Inglese)*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50282707"/>
                  </a:ext>
                </a:extLst>
              </a:tr>
              <a:tr h="450907">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Lingua e Cultura Straniera (Francese)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1757571"/>
                  </a:ext>
                </a:extLst>
              </a:tr>
              <a:tr h="450907">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Lingua e Cultura Straniera (Spagnolo)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8582931"/>
                  </a:ext>
                </a:extLst>
              </a:tr>
              <a:tr h="217251">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Storia e Geografia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72578586"/>
                  </a:ext>
                </a:extLst>
              </a:tr>
              <a:tr h="217251">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Storia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97318361"/>
                  </a:ext>
                </a:extLst>
              </a:tr>
              <a:tr h="217251">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Filosofia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68043395"/>
                  </a:ext>
                </a:extLst>
              </a:tr>
              <a:tr h="217251">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Matematica**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734825647"/>
                  </a:ext>
                </a:extLst>
              </a:tr>
              <a:tr h="217251">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Fisica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36408664"/>
                  </a:ext>
                </a:extLst>
              </a:tr>
              <a:tr h="297848">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Scienze Naturali***</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46196459"/>
                  </a:ext>
                </a:extLst>
              </a:tr>
              <a:tr h="433267">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Storia dell’Arte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749721593"/>
                  </a:ext>
                </a:extLst>
              </a:tr>
              <a:tr h="297848">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Scienze Motorie Sportive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7015492"/>
                  </a:ext>
                </a:extLst>
              </a:tr>
              <a:tr h="450907">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Religione Cattolica o Attività alternative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66504593"/>
                  </a:ext>
                </a:extLst>
              </a:tr>
              <a:tr h="297848">
                <a:tc>
                  <a:txBody>
                    <a:bodyPr/>
                    <a:lstStyle/>
                    <a:p>
                      <a:pPr>
                        <a:lnSpc>
                          <a:spcPct val="115000"/>
                        </a:lnSpc>
                        <a:spcAft>
                          <a:spcPts val="1000"/>
                        </a:spcAft>
                      </a:pPr>
                      <a:r>
                        <a:rPr lang="it-IT" sz="700">
                          <a:effectLst/>
                          <a:latin typeface="Baskerville Old Face" panose="02020602080505020303" pitchFamily="18" charset="0"/>
                          <a:ea typeface="Calibri" panose="020F0502020204030204" pitchFamily="34" charset="0"/>
                          <a:cs typeface="Times New Roman" panose="02020603050405020304" pitchFamily="18" charset="0"/>
                        </a:rPr>
                        <a:t>TOTALE ORE SETTIMANALI</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a:effectLst/>
                          <a:latin typeface="Baskerville Old Face" panose="02020602080505020303" pitchFamily="18" charset="0"/>
                          <a:ea typeface="Calibri" panose="020F0502020204030204" pitchFamily="34" charset="0"/>
                          <a:cs typeface="Times New Roman" panose="02020603050405020304" pitchFamily="18" charset="0"/>
                        </a:rPr>
                        <a:t>31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100" dirty="0">
                          <a:effectLst/>
                          <a:latin typeface="Baskerville Old Face" panose="02020602080505020303" pitchFamily="18" charset="0"/>
                          <a:ea typeface="Calibri" panose="020F0502020204030204" pitchFamily="34" charset="0"/>
                          <a:cs typeface="Times New Roman" panose="02020603050405020304" pitchFamily="18" charset="0"/>
                        </a:rPr>
                        <a:t>31</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2134" marR="421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11399523"/>
                  </a:ext>
                </a:extLst>
              </a:tr>
            </a:tbl>
          </a:graphicData>
        </a:graphic>
      </p:graphicFrame>
      <p:pic>
        <p:nvPicPr>
          <p:cNvPr id="7" name="Immagine 6">
            <a:extLst>
              <a:ext uri="{FF2B5EF4-FFF2-40B4-BE49-F238E27FC236}">
                <a16:creationId xmlns:a16="http://schemas.microsoft.com/office/drawing/2014/main" xmlns="" id="{87D56A0E-1C27-4E75-976E-A12CEDB201FE}"/>
              </a:ext>
            </a:extLst>
          </p:cNvPr>
          <p:cNvPicPr>
            <a:picLocks noChangeAspect="1"/>
          </p:cNvPicPr>
          <p:nvPr/>
        </p:nvPicPr>
        <p:blipFill>
          <a:blip r:embed="rId4"/>
          <a:stretch>
            <a:fillRect/>
          </a:stretch>
        </p:blipFill>
        <p:spPr>
          <a:xfrm>
            <a:off x="10918418" y="332656"/>
            <a:ext cx="865707" cy="1518036"/>
          </a:xfrm>
          <a:prstGeom prst="rect">
            <a:avLst/>
          </a:prstGeom>
        </p:spPr>
      </p:pic>
    </p:spTree>
    <p:extLst>
      <p:ext uri="{BB962C8B-B14F-4D97-AF65-F5344CB8AC3E}">
        <p14:creationId xmlns:p14="http://schemas.microsoft.com/office/powerpoint/2010/main" xmlns="" val="3663392053"/>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2" name="push.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xmlns="" id="{1A5065D3-DDF4-4704-9B99-F374B3C04BB6}"/>
              </a:ext>
            </a:extLst>
          </p:cNvPr>
          <p:cNvGraphicFramePr>
            <a:graphicFrameLocks noGrp="1"/>
          </p:cNvGraphicFramePr>
          <p:nvPr>
            <p:extLst>
              <p:ext uri="{D42A27DB-BD31-4B8C-83A1-F6EECF244321}">
                <p14:modId xmlns:p14="http://schemas.microsoft.com/office/powerpoint/2010/main" xmlns="" val="2911220095"/>
              </p:ext>
            </p:extLst>
          </p:nvPr>
        </p:nvGraphicFramePr>
        <p:xfrm>
          <a:off x="333772" y="1916832"/>
          <a:ext cx="5896641" cy="4525711"/>
        </p:xfrm>
        <a:graphic>
          <a:graphicData uri="http://schemas.openxmlformats.org/drawingml/2006/table">
            <a:tbl>
              <a:tblPr firstRow="1" firstCol="1" bandRow="1"/>
              <a:tblGrid>
                <a:gridCol w="1725052">
                  <a:extLst>
                    <a:ext uri="{9D8B030D-6E8A-4147-A177-3AD203B41FA5}">
                      <a16:colId xmlns:a16="http://schemas.microsoft.com/office/drawing/2014/main" xmlns="" val="304501486"/>
                    </a:ext>
                  </a:extLst>
                </a:gridCol>
                <a:gridCol w="833545">
                  <a:extLst>
                    <a:ext uri="{9D8B030D-6E8A-4147-A177-3AD203B41FA5}">
                      <a16:colId xmlns:a16="http://schemas.microsoft.com/office/drawing/2014/main" xmlns="" val="3125510176"/>
                    </a:ext>
                  </a:extLst>
                </a:gridCol>
                <a:gridCol w="834097">
                  <a:extLst>
                    <a:ext uri="{9D8B030D-6E8A-4147-A177-3AD203B41FA5}">
                      <a16:colId xmlns:a16="http://schemas.microsoft.com/office/drawing/2014/main" xmlns="" val="1760487824"/>
                    </a:ext>
                  </a:extLst>
                </a:gridCol>
                <a:gridCol w="834649">
                  <a:extLst>
                    <a:ext uri="{9D8B030D-6E8A-4147-A177-3AD203B41FA5}">
                      <a16:colId xmlns:a16="http://schemas.microsoft.com/office/drawing/2014/main" xmlns="" val="2015122805"/>
                    </a:ext>
                  </a:extLst>
                </a:gridCol>
                <a:gridCol w="834649">
                  <a:extLst>
                    <a:ext uri="{9D8B030D-6E8A-4147-A177-3AD203B41FA5}">
                      <a16:colId xmlns:a16="http://schemas.microsoft.com/office/drawing/2014/main" xmlns="" val="1513028193"/>
                    </a:ext>
                  </a:extLst>
                </a:gridCol>
                <a:gridCol w="834649">
                  <a:extLst>
                    <a:ext uri="{9D8B030D-6E8A-4147-A177-3AD203B41FA5}">
                      <a16:colId xmlns:a16="http://schemas.microsoft.com/office/drawing/2014/main" xmlns="" val="4099467685"/>
                    </a:ext>
                  </a:extLst>
                </a:gridCol>
              </a:tblGrid>
              <a:tr h="4744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LICEO SCIENTIFICO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4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 ANNO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4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 ANNO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4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III ANNO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4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IV ANNO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4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V ANNO</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extLst>
                  <a:ext uri="{0D108BD9-81ED-4DB2-BD59-A6C34878D82A}">
                    <a16:rowId xmlns:a16="http://schemas.microsoft.com/office/drawing/2014/main" xmlns="" val="1665918849"/>
                  </a:ext>
                </a:extLst>
              </a:tr>
              <a:tr h="415116">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Lingua e Letteratura Italiana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65474845"/>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Lingua e Cultura Latina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40519465"/>
                  </a:ext>
                </a:extLst>
              </a:tr>
              <a:tr h="415116">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Lingua e Cultura Straniera (inglese)</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336701328"/>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Storia e Geografia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87117887"/>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Storia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93864743"/>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Filosofia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40245889"/>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Matematica*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10416847"/>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Fisica</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4029063"/>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Scienze Naturali***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88652789"/>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Disegno e Storia dell’Arte</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73680178"/>
                  </a:ext>
                </a:extLst>
              </a:tr>
              <a:tr h="259503">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Scienze Motorie Sportive</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42347142"/>
                  </a:ext>
                </a:extLst>
              </a:tr>
              <a:tr h="415116">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Religione o attività alternative</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21306107"/>
                  </a:ext>
                </a:extLst>
              </a:tr>
              <a:tr h="415116">
                <a:tc>
                  <a:txBody>
                    <a:bodyPr/>
                    <a:lstStyle/>
                    <a:p>
                      <a:pP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TOTALE ORE SETTIMANALI</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30</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a:effectLst/>
                          <a:latin typeface="Baskerville Old Face" panose="02020602080505020303" pitchFamily="18" charset="0"/>
                          <a:ea typeface="Calibri" panose="020F0502020204030204" pitchFamily="34" charset="0"/>
                          <a:cs typeface="Times New Roman" panose="02020603050405020304" pitchFamily="18" charset="0"/>
                        </a:rPr>
                        <a:t>30</a:t>
                      </a:r>
                      <a:endParaRPr lang="it-IT" sz="100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600" dirty="0">
                          <a:effectLst/>
                          <a:latin typeface="Baskerville Old Face" panose="02020602080505020303" pitchFamily="18" charset="0"/>
                          <a:ea typeface="Calibri" panose="020F0502020204030204" pitchFamily="34" charset="0"/>
                          <a:cs typeface="Times New Roman" panose="02020603050405020304" pitchFamily="18" charset="0"/>
                        </a:rPr>
                        <a:t>30</a:t>
                      </a:r>
                      <a:endParaRPr lang="it-IT"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9618" marR="5961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8762528"/>
                  </a:ext>
                </a:extLst>
              </a:tr>
            </a:tbl>
          </a:graphicData>
        </a:graphic>
      </p:graphicFrame>
      <p:pic>
        <p:nvPicPr>
          <p:cNvPr id="5" name="Immagine 4">
            <a:extLst>
              <a:ext uri="{FF2B5EF4-FFF2-40B4-BE49-F238E27FC236}">
                <a16:creationId xmlns:a16="http://schemas.microsoft.com/office/drawing/2014/main" xmlns="" id="{25E6A22D-FEF4-4B94-A221-A67D705C9384}"/>
              </a:ext>
            </a:extLst>
          </p:cNvPr>
          <p:cNvPicPr/>
          <p:nvPr/>
        </p:nvPicPr>
        <p:blipFill>
          <a:blip r:embed="rId3" cstate="print"/>
          <a:stretch>
            <a:fillRect/>
          </a:stretch>
        </p:blipFill>
        <p:spPr>
          <a:xfrm rot="182949">
            <a:off x="4734910" y="675521"/>
            <a:ext cx="1678785" cy="8626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aphicFrame>
        <p:nvGraphicFramePr>
          <p:cNvPr id="6" name="Tabella 5">
            <a:extLst>
              <a:ext uri="{FF2B5EF4-FFF2-40B4-BE49-F238E27FC236}">
                <a16:creationId xmlns:a16="http://schemas.microsoft.com/office/drawing/2014/main" xmlns="" id="{F8A584F7-57C1-4C17-BE51-A9BFFE39BBA1}"/>
              </a:ext>
            </a:extLst>
          </p:cNvPr>
          <p:cNvGraphicFramePr>
            <a:graphicFrameLocks noGrp="1"/>
          </p:cNvGraphicFramePr>
          <p:nvPr>
            <p:extLst>
              <p:ext uri="{D42A27DB-BD31-4B8C-83A1-F6EECF244321}">
                <p14:modId xmlns:p14="http://schemas.microsoft.com/office/powerpoint/2010/main" xmlns="" val="3130018002"/>
              </p:ext>
            </p:extLst>
          </p:nvPr>
        </p:nvGraphicFramePr>
        <p:xfrm>
          <a:off x="6958507" y="1916832"/>
          <a:ext cx="4896545" cy="4525708"/>
        </p:xfrm>
        <a:graphic>
          <a:graphicData uri="http://schemas.openxmlformats.org/drawingml/2006/table">
            <a:tbl>
              <a:tblPr firstRow="1" firstCol="1" bandRow="1"/>
              <a:tblGrid>
                <a:gridCol w="989000">
                  <a:extLst>
                    <a:ext uri="{9D8B030D-6E8A-4147-A177-3AD203B41FA5}">
                      <a16:colId xmlns:a16="http://schemas.microsoft.com/office/drawing/2014/main" xmlns="" val="4265602309"/>
                    </a:ext>
                  </a:extLst>
                </a:gridCol>
                <a:gridCol w="787786">
                  <a:extLst>
                    <a:ext uri="{9D8B030D-6E8A-4147-A177-3AD203B41FA5}">
                      <a16:colId xmlns:a16="http://schemas.microsoft.com/office/drawing/2014/main" xmlns="" val="3458735910"/>
                    </a:ext>
                  </a:extLst>
                </a:gridCol>
                <a:gridCol w="788247">
                  <a:extLst>
                    <a:ext uri="{9D8B030D-6E8A-4147-A177-3AD203B41FA5}">
                      <a16:colId xmlns:a16="http://schemas.microsoft.com/office/drawing/2014/main" xmlns="" val="2664255190"/>
                    </a:ext>
                  </a:extLst>
                </a:gridCol>
                <a:gridCol w="788247">
                  <a:extLst>
                    <a:ext uri="{9D8B030D-6E8A-4147-A177-3AD203B41FA5}">
                      <a16:colId xmlns:a16="http://schemas.microsoft.com/office/drawing/2014/main" xmlns="" val="2358061494"/>
                    </a:ext>
                  </a:extLst>
                </a:gridCol>
                <a:gridCol w="788247">
                  <a:extLst>
                    <a:ext uri="{9D8B030D-6E8A-4147-A177-3AD203B41FA5}">
                      <a16:colId xmlns:a16="http://schemas.microsoft.com/office/drawing/2014/main" xmlns="" val="1354232027"/>
                    </a:ext>
                  </a:extLst>
                </a:gridCol>
                <a:gridCol w="755018">
                  <a:extLst>
                    <a:ext uri="{9D8B030D-6E8A-4147-A177-3AD203B41FA5}">
                      <a16:colId xmlns:a16="http://schemas.microsoft.com/office/drawing/2014/main" xmlns="" val="2125696776"/>
                    </a:ext>
                  </a:extLst>
                </a:gridCol>
              </a:tblGrid>
              <a:tr h="540908">
                <a:tc>
                  <a:txBody>
                    <a:bodyPr/>
                    <a:lstStyle/>
                    <a:p>
                      <a:pPr>
                        <a:lnSpc>
                          <a:spcPct val="115000"/>
                        </a:lnSpc>
                        <a:spcAft>
                          <a:spcPts val="1000"/>
                        </a:spcAft>
                      </a:pPr>
                      <a:r>
                        <a:rPr lang="it-IT" sz="1000" dirty="0">
                          <a:effectLst/>
                          <a:latin typeface="Baskerville Old Face" panose="02020602080505020303" pitchFamily="18" charset="0"/>
                          <a:ea typeface="Calibri" panose="020F0502020204030204" pitchFamily="34" charset="0"/>
                          <a:cs typeface="Times New Roman" panose="02020603050405020304" pitchFamily="18" charset="0"/>
                        </a:rPr>
                        <a:t>LICEO SCIENZE APPLICATE</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III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IV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nSpc>
                          <a:spcPct val="115000"/>
                        </a:lnSpc>
                        <a:spcAft>
                          <a:spcPts val="1000"/>
                        </a:spcAft>
                      </a:pPr>
                      <a:r>
                        <a:rPr lang="it-IT" sz="1000">
                          <a:solidFill>
                            <a:srgbClr val="000000"/>
                          </a:solidFill>
                          <a:effectLst/>
                          <a:latin typeface="Baskerville Old Face" panose="02020602080505020303" pitchFamily="18" charset="0"/>
                          <a:ea typeface="Calibri" panose="020F0502020204030204" pitchFamily="34" charset="0"/>
                          <a:cs typeface="Times New Roman" panose="02020603050405020304" pitchFamily="18" charset="0"/>
                        </a:rPr>
                        <a:t>V ANNO</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extLst>
                  <a:ext uri="{0D108BD9-81ED-4DB2-BD59-A6C34878D82A}">
                    <a16:rowId xmlns:a16="http://schemas.microsoft.com/office/drawing/2014/main" xmlns="" val="2191386123"/>
                  </a:ext>
                </a:extLst>
              </a:tr>
              <a:tr h="473305">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Lingua e Letteratura Italiana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72251440"/>
                  </a:ext>
                </a:extLst>
              </a:tr>
              <a:tr h="473305">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Lingua e Cultura Straniera (inglese)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dirty="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2241374"/>
                  </a:ext>
                </a:extLst>
              </a:tr>
              <a:tr h="312654">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Storia e Geografia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15627139"/>
                  </a:ext>
                </a:extLst>
              </a:tr>
              <a:tr h="200323">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Storia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532400300"/>
                  </a:ext>
                </a:extLst>
              </a:tr>
              <a:tr h="200323">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Filosofia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 </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62286994"/>
                  </a:ext>
                </a:extLst>
              </a:tr>
              <a:tr h="200323">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Matematica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60471890"/>
                  </a:ext>
                </a:extLst>
              </a:tr>
              <a:tr h="200323">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Informatica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6777395"/>
                  </a:ext>
                </a:extLst>
              </a:tr>
              <a:tr h="200323">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Fisica</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5166585"/>
                  </a:ext>
                </a:extLst>
              </a:tr>
              <a:tr h="312654">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Scienze Naturali*</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3</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4</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5</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07830339"/>
                  </a:ext>
                </a:extLst>
              </a:tr>
              <a:tr h="312654">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Disegno e Storia dell’Arte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560327180"/>
                  </a:ext>
                </a:extLst>
              </a:tr>
              <a:tr h="312654">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Scienze Motorie Sportive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41698045"/>
                  </a:ext>
                </a:extLst>
              </a:tr>
              <a:tr h="312654">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Religione o attività alternative</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1</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5106098"/>
                  </a:ext>
                </a:extLst>
              </a:tr>
              <a:tr h="473305">
                <a:tc>
                  <a:txBody>
                    <a:bodyPr/>
                    <a:lstStyle/>
                    <a:p>
                      <a:pPr>
                        <a:lnSpc>
                          <a:spcPct val="115000"/>
                        </a:lnSpc>
                        <a:spcAft>
                          <a:spcPts val="1000"/>
                        </a:spcAft>
                      </a:pPr>
                      <a:r>
                        <a:rPr lang="it-IT" sz="900">
                          <a:effectLst/>
                          <a:latin typeface="Baskerville Old Face" panose="02020602080505020303" pitchFamily="18" charset="0"/>
                          <a:ea typeface="Calibri" panose="020F0502020204030204" pitchFamily="34" charset="0"/>
                          <a:cs typeface="Times New Roman" panose="02020603050405020304" pitchFamily="18" charset="0"/>
                        </a:rPr>
                        <a:t>TOTALE ORE SETTIMANALI</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it-IT" sz="1200" dirty="0">
                          <a:effectLst/>
                          <a:latin typeface="Baskerville Old Face" panose="02020602080505020303" pitchFamily="18" charset="0"/>
                          <a:ea typeface="Calibri" panose="020F0502020204030204" pitchFamily="34" charset="0"/>
                          <a:cs typeface="Times New Roman" panose="02020603050405020304" pitchFamily="18" charset="0"/>
                        </a:rPr>
                        <a:t>27</a:t>
                      </a:r>
                      <a:endParaRPr lang="it-IT" sz="700" dirty="0">
                        <a:effectLst/>
                        <a:latin typeface="Calibri" panose="020F0502020204030204" pitchFamily="34" charset="0"/>
                        <a:ea typeface="Calibri" panose="020F0502020204030204" pitchFamily="34" charset="0"/>
                        <a:cs typeface="Times New Roman" panose="02020603050405020304" pitchFamily="18" charset="0"/>
                      </a:endParaRPr>
                    </a:p>
                  </a:txBody>
                  <a:tcPr marL="44594" marR="4459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90589596"/>
                  </a:ext>
                </a:extLst>
              </a:tr>
            </a:tbl>
          </a:graphicData>
        </a:graphic>
      </p:graphicFrame>
      <p:pic>
        <p:nvPicPr>
          <p:cNvPr id="7" name="Immagine 6">
            <a:extLst>
              <a:ext uri="{FF2B5EF4-FFF2-40B4-BE49-F238E27FC236}">
                <a16:creationId xmlns:a16="http://schemas.microsoft.com/office/drawing/2014/main" xmlns="" id="{CAB07698-62A9-40F8-833E-E565CACC610A}"/>
              </a:ext>
            </a:extLst>
          </p:cNvPr>
          <p:cNvPicPr>
            <a:picLocks noChangeAspect="1"/>
          </p:cNvPicPr>
          <p:nvPr/>
        </p:nvPicPr>
        <p:blipFill>
          <a:blip r:embed="rId4"/>
          <a:stretch>
            <a:fillRect/>
          </a:stretch>
        </p:blipFill>
        <p:spPr>
          <a:xfrm>
            <a:off x="10410175" y="598960"/>
            <a:ext cx="1444877" cy="1603387"/>
          </a:xfrm>
          <a:prstGeom prst="rect">
            <a:avLst/>
          </a:prstGeom>
        </p:spPr>
      </p:pic>
    </p:spTree>
    <p:extLst>
      <p:ext uri="{BB962C8B-B14F-4D97-AF65-F5344CB8AC3E}">
        <p14:creationId xmlns:p14="http://schemas.microsoft.com/office/powerpoint/2010/main" xmlns="" val="364493511"/>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2" name="push.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5244" y="23934"/>
            <a:ext cx="5904656" cy="1008112"/>
          </a:xfrm>
        </p:spPr>
        <p:txBody>
          <a:bodyPr rtlCol="0">
            <a:normAutofit fontScale="90000"/>
          </a:bodyPr>
          <a:lstStyle/>
          <a:p>
            <a:pPr rtl="0"/>
            <a:r>
              <a:rPr lang="it-IT" dirty="0">
                <a:latin typeface="Berlin Sans FB Demi" panose="020E0802020502020306" pitchFamily="34" charset="0"/>
              </a:rPr>
              <a:t>Benvenuti cari ragazzi!</a:t>
            </a:r>
          </a:p>
        </p:txBody>
      </p:sp>
      <p:sp>
        <p:nvSpPr>
          <p:cNvPr id="3" name="Segnaposto contenuto 2"/>
          <p:cNvSpPr>
            <a:spLocks noGrp="1"/>
          </p:cNvSpPr>
          <p:nvPr>
            <p:ph idx="1"/>
          </p:nvPr>
        </p:nvSpPr>
        <p:spPr>
          <a:xfrm>
            <a:off x="333772" y="1013453"/>
            <a:ext cx="6689038" cy="3279643"/>
          </a:xfrm>
        </p:spPr>
        <p:txBody>
          <a:bodyPr rtlCol="0">
            <a:normAutofit fontScale="70000" lnSpcReduction="20000"/>
          </a:bodyPr>
          <a:lstStyle/>
          <a:p>
            <a:pPr rtl="0"/>
            <a:r>
              <a:rPr lang="it-IT" dirty="0">
                <a:latin typeface="Bahnschrift Light" panose="020B0502040204020203" pitchFamily="34" charset="0"/>
              </a:rPr>
              <a:t> </a:t>
            </a:r>
            <a:r>
              <a:rPr lang="it-IT" sz="2900" dirty="0">
                <a:latin typeface="Bahnschrift Light" panose="020B0502040204020203" pitchFamily="34" charset="0"/>
              </a:rPr>
              <a:t>Il percorso del liceo scientifico «galilei» è indirizzato allo studio del nesso tra cultura scientifica e tradizione umanistica. Favorisce l’acquisizione delle conoscenze e dei metodi propri della matematica, della fisica e delle scienze naturali. Guida lo studente ad approfondire e a sviluppare le conoscenze e le abilità e a maturare le competenze necessarie per seguire lo sviluppo della ricerca scientifica e tecnologica e per individuare le interazioni tra le diverse forme del sapere, assicurando la padronanza dei linguaggi, delle tecniche e delle metodologie relative, anche attraverso la pratica laboratoriale.</a:t>
            </a:r>
          </a:p>
        </p:txBody>
      </p:sp>
      <p:pic>
        <p:nvPicPr>
          <p:cNvPr id="8" name="Immagine 7">
            <a:extLst>
              <a:ext uri="{FF2B5EF4-FFF2-40B4-BE49-F238E27FC236}">
                <a16:creationId xmlns:a16="http://schemas.microsoft.com/office/drawing/2014/main" xmlns="" id="{B32D655B-27A9-49F5-8EC6-120EAF7D9E25}"/>
              </a:ext>
            </a:extLst>
          </p:cNvPr>
          <p:cNvPicPr>
            <a:picLocks noChangeAspect="1"/>
          </p:cNvPicPr>
          <p:nvPr/>
        </p:nvPicPr>
        <p:blipFill>
          <a:blip r:embed="rId4"/>
          <a:stretch>
            <a:fillRect/>
          </a:stretch>
        </p:blipFill>
        <p:spPr>
          <a:xfrm>
            <a:off x="7174532" y="188640"/>
            <a:ext cx="2736304" cy="3648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magine 8">
            <a:extLst>
              <a:ext uri="{FF2B5EF4-FFF2-40B4-BE49-F238E27FC236}">
                <a16:creationId xmlns:a16="http://schemas.microsoft.com/office/drawing/2014/main" xmlns="" id="{97479AA7-D2BF-4D9F-A8D9-268B5B0D92A8}"/>
              </a:ext>
            </a:extLst>
          </p:cNvPr>
          <p:cNvPicPr>
            <a:picLocks noChangeAspect="1"/>
          </p:cNvPicPr>
          <p:nvPr/>
        </p:nvPicPr>
        <p:blipFill>
          <a:blip r:embed="rId5"/>
          <a:stretch>
            <a:fillRect/>
          </a:stretch>
        </p:blipFill>
        <p:spPr>
          <a:xfrm>
            <a:off x="477788" y="3808850"/>
            <a:ext cx="2211710" cy="2948947"/>
          </a:xfrm>
          <a:prstGeom prst="rect">
            <a:avLst/>
          </a:prstGeom>
          <a:ln>
            <a:noFill/>
          </a:ln>
          <a:effectLst>
            <a:softEdge rad="112500"/>
          </a:effectLst>
        </p:spPr>
      </p:pic>
      <p:pic>
        <p:nvPicPr>
          <p:cNvPr id="10" name="Immagine 9">
            <a:extLst>
              <a:ext uri="{FF2B5EF4-FFF2-40B4-BE49-F238E27FC236}">
                <a16:creationId xmlns:a16="http://schemas.microsoft.com/office/drawing/2014/main" xmlns="" id="{0FB18AD8-8E0C-4166-89EF-0E79B968F3C7}"/>
              </a:ext>
            </a:extLst>
          </p:cNvPr>
          <p:cNvPicPr>
            <a:picLocks noChangeAspect="1"/>
          </p:cNvPicPr>
          <p:nvPr/>
        </p:nvPicPr>
        <p:blipFill>
          <a:blip r:embed="rId6"/>
          <a:stretch>
            <a:fillRect/>
          </a:stretch>
        </p:blipFill>
        <p:spPr>
          <a:xfrm>
            <a:off x="3797572" y="3808849"/>
            <a:ext cx="2211710" cy="2948947"/>
          </a:xfrm>
          <a:prstGeom prst="rect">
            <a:avLst/>
          </a:prstGeom>
          <a:ln>
            <a:noFill/>
          </a:ln>
          <a:effectLst>
            <a:softEdge rad="112500"/>
          </a:effectLst>
        </p:spPr>
      </p:pic>
      <p:pic>
        <p:nvPicPr>
          <p:cNvPr id="11" name="Immagine 10">
            <a:extLst>
              <a:ext uri="{FF2B5EF4-FFF2-40B4-BE49-F238E27FC236}">
                <a16:creationId xmlns:a16="http://schemas.microsoft.com/office/drawing/2014/main" xmlns="" id="{FE8901A4-94B5-45D0-BA1B-D4953560DCF2}"/>
              </a:ext>
            </a:extLst>
          </p:cNvPr>
          <p:cNvPicPr>
            <a:picLocks noChangeAspect="1"/>
          </p:cNvPicPr>
          <p:nvPr/>
        </p:nvPicPr>
        <p:blipFill>
          <a:blip r:embed="rId7"/>
          <a:stretch>
            <a:fillRect/>
          </a:stretch>
        </p:blipFill>
        <p:spPr>
          <a:xfrm>
            <a:off x="9388461" y="3633192"/>
            <a:ext cx="2301720" cy="3068960"/>
          </a:xfrm>
          <a:prstGeom prst="rect">
            <a:avLst/>
          </a:prstGeom>
          <a:ln>
            <a:noFill/>
          </a:ln>
          <a:effectLst>
            <a:softEdge rad="112500"/>
          </a:effectLst>
        </p:spPr>
      </p:pic>
      <p:pic>
        <p:nvPicPr>
          <p:cNvPr id="12" name="Immagine 11">
            <a:extLst>
              <a:ext uri="{FF2B5EF4-FFF2-40B4-BE49-F238E27FC236}">
                <a16:creationId xmlns:a16="http://schemas.microsoft.com/office/drawing/2014/main" xmlns="" id="{0A082A12-8363-4851-876D-1247ADE9427F}"/>
              </a:ext>
            </a:extLst>
          </p:cNvPr>
          <p:cNvPicPr>
            <a:picLocks noChangeAspect="1"/>
          </p:cNvPicPr>
          <p:nvPr/>
        </p:nvPicPr>
        <p:blipFill>
          <a:blip r:embed="rId8"/>
          <a:stretch>
            <a:fillRect/>
          </a:stretch>
        </p:blipFill>
        <p:spPr>
          <a:xfrm>
            <a:off x="6886500" y="3961641"/>
            <a:ext cx="1961936" cy="2615915"/>
          </a:xfrm>
          <a:prstGeom prst="rect">
            <a:avLst/>
          </a:prstGeom>
          <a:ln>
            <a:noFill/>
          </a:ln>
          <a:effectLst>
            <a:softEdge rad="112500"/>
          </a:effectLst>
        </p:spPr>
      </p:pic>
    </p:spTree>
    <p:extLst>
      <p:ext uri="{BB962C8B-B14F-4D97-AF65-F5344CB8AC3E}">
        <p14:creationId xmlns:p14="http://schemas.microsoft.com/office/powerpoint/2010/main" xmlns="" val="3422892359"/>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9" name="push.wav"/>
          </p:stSnd>
        </p:sndAc>
      </p:transition>
    </mc:Choice>
    <mc:Fallback>
      <p:transition spd="med">
        <p:fade/>
        <p:sndAc>
          <p:stSnd>
            <p:snd r:embed="rId3" name="push.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7309" y="76200"/>
            <a:ext cx="10157354" cy="1046489"/>
          </a:xfrm>
        </p:spPr>
        <p:txBody>
          <a:bodyPr rtlCol="0">
            <a:normAutofit/>
          </a:bodyPr>
          <a:lstStyle/>
          <a:p>
            <a:pPr rtl="0"/>
            <a:r>
              <a:rPr lang="it-IT" dirty="0">
                <a:latin typeface="Cooper Black" panose="0208090404030B020404" pitchFamily="18" charset="77"/>
              </a:rPr>
              <a:t>Liceo</a:t>
            </a:r>
            <a:r>
              <a:rPr lang="it-IT" sz="3600" dirty="0">
                <a:latin typeface="Cooper Black" panose="0208090404030B020404" pitchFamily="18" charset="77"/>
              </a:rPr>
              <a:t> </a:t>
            </a:r>
            <a:r>
              <a:rPr lang="it-IT" dirty="0">
                <a:latin typeface="Cooper Black" panose="0208090404030B020404" pitchFamily="18" charset="77"/>
              </a:rPr>
              <a:t>Scientifico</a:t>
            </a:r>
            <a:endParaRPr lang="it-IT" sz="3600" dirty="0">
              <a:latin typeface="Cooper Black" panose="0208090404030B020404" pitchFamily="18" charset="77"/>
            </a:endParaRPr>
          </a:p>
        </p:txBody>
      </p:sp>
      <p:pic>
        <p:nvPicPr>
          <p:cNvPr id="5" name="Segnaposto contenuto 4">
            <a:extLst>
              <a:ext uri="{FF2B5EF4-FFF2-40B4-BE49-F238E27FC236}">
                <a16:creationId xmlns:a16="http://schemas.microsoft.com/office/drawing/2014/main" xmlns="" id="{94AE24D0-74F4-CA4F-909A-138FB6EF9383}"/>
              </a:ext>
            </a:extLst>
          </p:cNvPr>
          <p:cNvPicPr>
            <a:picLocks noGrp="1" noChangeAspect="1"/>
          </p:cNvPicPr>
          <p:nvPr>
            <p:ph idx="1"/>
          </p:nvPr>
        </p:nvPicPr>
        <p:blipFill rotWithShape="1">
          <a:blip r:embed="rId4"/>
          <a:srcRect l="44486" t="26568" r="19266" b="21859"/>
          <a:stretch/>
        </p:blipFill>
        <p:spPr>
          <a:xfrm>
            <a:off x="7853644" y="259221"/>
            <a:ext cx="3857392" cy="5989927"/>
          </a:xfrm>
        </p:spPr>
      </p:pic>
      <p:pic>
        <p:nvPicPr>
          <p:cNvPr id="11" name="Immagine 10">
            <a:extLst>
              <a:ext uri="{FF2B5EF4-FFF2-40B4-BE49-F238E27FC236}">
                <a16:creationId xmlns:a16="http://schemas.microsoft.com/office/drawing/2014/main" xmlns="" id="{5F8D0618-D3E0-9443-B994-E3952C901BEE}"/>
              </a:ext>
            </a:extLst>
          </p:cNvPr>
          <p:cNvPicPr>
            <a:picLocks noChangeAspect="1"/>
          </p:cNvPicPr>
          <p:nvPr/>
        </p:nvPicPr>
        <p:blipFill>
          <a:blip r:embed="rId5"/>
          <a:stretch>
            <a:fillRect/>
          </a:stretch>
        </p:blipFill>
        <p:spPr>
          <a:xfrm rot="20839770">
            <a:off x="4708039" y="4104546"/>
            <a:ext cx="3779792" cy="2223238"/>
          </a:xfrm>
          <a:prstGeom prst="rect">
            <a:avLst/>
          </a:prstGeom>
        </p:spPr>
      </p:pic>
      <p:pic>
        <p:nvPicPr>
          <p:cNvPr id="12" name="Immagine 11">
            <a:extLst>
              <a:ext uri="{FF2B5EF4-FFF2-40B4-BE49-F238E27FC236}">
                <a16:creationId xmlns:a16="http://schemas.microsoft.com/office/drawing/2014/main" xmlns="" id="{298A0AF8-5EFB-0648-9A5A-7211D5C9428E}"/>
              </a:ext>
            </a:extLst>
          </p:cNvPr>
          <p:cNvPicPr>
            <a:picLocks noChangeAspect="1"/>
          </p:cNvPicPr>
          <p:nvPr/>
        </p:nvPicPr>
        <p:blipFill>
          <a:blip r:embed="rId6"/>
          <a:stretch>
            <a:fillRect/>
          </a:stretch>
        </p:blipFill>
        <p:spPr>
          <a:xfrm>
            <a:off x="687581" y="4187045"/>
            <a:ext cx="3604554" cy="2062103"/>
          </a:xfrm>
          <a:prstGeom prst="rect">
            <a:avLst/>
          </a:prstGeom>
        </p:spPr>
      </p:pic>
      <p:sp>
        <p:nvSpPr>
          <p:cNvPr id="3" name="Rettangolo 2">
            <a:extLst>
              <a:ext uri="{FF2B5EF4-FFF2-40B4-BE49-F238E27FC236}">
                <a16:creationId xmlns:a16="http://schemas.microsoft.com/office/drawing/2014/main" xmlns="" id="{669625B2-3BEF-F742-BD8F-0DEC9A9CF76D}"/>
              </a:ext>
            </a:extLst>
          </p:cNvPr>
          <p:cNvSpPr/>
          <p:nvPr/>
        </p:nvSpPr>
        <p:spPr>
          <a:xfrm>
            <a:off x="687581" y="1254866"/>
            <a:ext cx="6841721" cy="2462213"/>
          </a:xfrm>
          <a:prstGeom prst="rect">
            <a:avLst/>
          </a:prstGeom>
        </p:spPr>
        <p:txBody>
          <a:bodyPr wrap="square">
            <a:spAutoFit/>
          </a:bodyPr>
          <a:lstStyle/>
          <a:p>
            <a:r>
              <a:rPr lang="it-IT" sz="2200" dirty="0">
                <a:latin typeface="Bradley Hand" pitchFamily="2" charset="77"/>
                <a:cs typeface="Al Nile" pitchFamily="2" charset="-78"/>
              </a:rPr>
              <a:t>Il liceo scientifico fornisce una preparazione completa. Scegliere il liceo scientifico è sempre una mossa vincente in previsione del futuro. Questo tipo di liceo fornisce la miglior preparazione possibile per chi, già da quando deve scegliere la scuola superiore, sa che in seguito vorrà studiare in facoltà universitarie inerenti alle mater</a:t>
            </a:r>
            <a:r>
              <a:rPr lang="it-IT" sz="2200" dirty="0">
                <a:latin typeface="Bradley Hand" pitchFamily="2" charset="77"/>
              </a:rPr>
              <a:t>ie scientifiche. </a:t>
            </a:r>
          </a:p>
        </p:txBody>
      </p:sp>
    </p:spTree>
    <p:extLst>
      <p:ext uri="{BB962C8B-B14F-4D97-AF65-F5344CB8AC3E}">
        <p14:creationId xmlns:p14="http://schemas.microsoft.com/office/powerpoint/2010/main" xmlns="" val="892512225"/>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7" name="push.wav"/>
          </p:stSnd>
        </p:sndAc>
      </p:transition>
    </mc:Choice>
    <mc:Fallback>
      <p:transition spd="med">
        <p:fade/>
        <p:sndAc>
          <p:stSnd>
            <p:snd r:embed="rId3" name="push.wav"/>
          </p:stSnd>
        </p:sndAc>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xmlns="" id="{0E7259BE-82F9-4EFE-B8C7-3EDF2C609E77}"/>
              </a:ext>
            </a:extLst>
          </p:cNvPr>
          <p:cNvSpPr/>
          <p:nvPr/>
        </p:nvSpPr>
        <p:spPr>
          <a:xfrm>
            <a:off x="2710036" y="-1488"/>
            <a:ext cx="6480720" cy="646331"/>
          </a:xfrm>
          <a:prstGeom prst="rect">
            <a:avLst/>
          </a:prstGeom>
          <a:noFill/>
        </p:spPr>
        <p:txBody>
          <a:bodyPr wrap="square" lIns="91440" tIns="45720" rIns="91440" bIns="45720">
            <a:spAutoFit/>
          </a:bodyPr>
          <a:lstStyle/>
          <a:p>
            <a:pPr algn="ctr"/>
            <a:r>
              <a:rPr lang="it-IT" sz="3600" b="1" spc="50" dirty="0">
                <a:ln w="9525" cmpd="sng">
                  <a:solidFill>
                    <a:srgbClr val="5B9BD5"/>
                  </a:solidFill>
                  <a:prstDash val="solid"/>
                </a:ln>
                <a:solidFill>
                  <a:schemeClr val="accent2"/>
                </a:solidFill>
                <a:effectLst>
                  <a:glow rad="38100">
                    <a:srgbClr val="5B9BD5">
                      <a:alpha val="40000"/>
                    </a:srgbClr>
                  </a:glow>
                </a:effectLst>
                <a:latin typeface="Berlin Sans FB Demi" panose="020E0802020502020306" pitchFamily="34" charset="0"/>
              </a:rPr>
              <a:t>Scienze applicate </a:t>
            </a:r>
          </a:p>
        </p:txBody>
      </p:sp>
      <p:sp>
        <p:nvSpPr>
          <p:cNvPr id="14" name="Rettangolo 13">
            <a:extLst>
              <a:ext uri="{FF2B5EF4-FFF2-40B4-BE49-F238E27FC236}">
                <a16:creationId xmlns:a16="http://schemas.microsoft.com/office/drawing/2014/main" xmlns="" id="{FFA5DFE7-BF79-447D-8CF2-23C9FA947927}"/>
              </a:ext>
            </a:extLst>
          </p:cNvPr>
          <p:cNvSpPr/>
          <p:nvPr/>
        </p:nvSpPr>
        <p:spPr>
          <a:xfrm>
            <a:off x="333772" y="644843"/>
            <a:ext cx="5616624" cy="2031325"/>
          </a:xfrm>
          <a:prstGeom prst="rect">
            <a:avLst/>
          </a:prstGeom>
          <a:noFill/>
        </p:spPr>
        <p:txBody>
          <a:bodyPr wrap="square" lIns="91440" tIns="45720" rIns="91440" bIns="45720">
            <a:spAutoFit/>
          </a:bodyPr>
          <a:lstStyle/>
          <a:p>
            <a:pPr algn="just"/>
            <a:r>
              <a:rPr lang="it-IT" sz="1800" dirty="0">
                <a:ln w="0"/>
                <a:solidFill>
                  <a:prstClr val="black"/>
                </a:solidFill>
                <a:effectLst>
                  <a:outerShdw blurRad="38100" dist="19050" dir="2700000" algn="tl" rotWithShape="0">
                    <a:prstClr val="black">
                      <a:alpha val="40000"/>
                    </a:prstClr>
                  </a:outerShdw>
                </a:effectLst>
              </a:rPr>
              <a:t>L’Opzione Scienze applicate è un indirizzo che vi darà delle ottime basi in tutte le materie ma soprattutto una conoscenza in ambito scientifico da invidiare. Ciò è possibile grazie al numero di ore dedicate a queste materie. Come possiamo notare dal grafico, la somma delle percentuali delle materie scientifiche equivale al 53%.</a:t>
            </a:r>
          </a:p>
        </p:txBody>
      </p:sp>
      <p:graphicFrame>
        <p:nvGraphicFramePr>
          <p:cNvPr id="20" name="Grafico 19">
            <a:extLst>
              <a:ext uri="{FF2B5EF4-FFF2-40B4-BE49-F238E27FC236}">
                <a16:creationId xmlns:a16="http://schemas.microsoft.com/office/drawing/2014/main" xmlns="" id="{F2EA49AD-12AC-4942-8A6C-B1B37FF0A365}"/>
              </a:ext>
            </a:extLst>
          </p:cNvPr>
          <p:cNvGraphicFramePr/>
          <p:nvPr/>
        </p:nvGraphicFramePr>
        <p:xfrm>
          <a:off x="593727" y="3212975"/>
          <a:ext cx="5148572" cy="3000182"/>
        </p:xfrm>
        <a:graphic>
          <a:graphicData uri="http://schemas.openxmlformats.org/drawingml/2006/chart">
            <c:chart xmlns:c="http://schemas.openxmlformats.org/drawingml/2006/chart" xmlns:r="http://schemas.openxmlformats.org/officeDocument/2006/relationships" r:id="rId4"/>
          </a:graphicData>
        </a:graphic>
      </p:graphicFrame>
      <p:pic>
        <p:nvPicPr>
          <p:cNvPr id="22" name="Immagine 21">
            <a:extLst>
              <a:ext uri="{FF2B5EF4-FFF2-40B4-BE49-F238E27FC236}">
                <a16:creationId xmlns:a16="http://schemas.microsoft.com/office/drawing/2014/main" xmlns="" id="{B7263A6F-3934-476F-A322-9B1390D0E1E8}"/>
              </a:ext>
            </a:extLst>
          </p:cNvPr>
          <p:cNvPicPr>
            <a:picLocks noChangeAspect="1"/>
          </p:cNvPicPr>
          <p:nvPr/>
        </p:nvPicPr>
        <p:blipFill>
          <a:blip r:embed="rId5"/>
          <a:stretch>
            <a:fillRect/>
          </a:stretch>
        </p:blipFill>
        <p:spPr>
          <a:xfrm>
            <a:off x="6919176" y="654873"/>
            <a:ext cx="2122971" cy="1363740"/>
          </a:xfrm>
          <a:prstGeom prst="rect">
            <a:avLst/>
          </a:prstGeom>
        </p:spPr>
      </p:pic>
      <p:pic>
        <p:nvPicPr>
          <p:cNvPr id="24" name="Immagine 23">
            <a:extLst>
              <a:ext uri="{FF2B5EF4-FFF2-40B4-BE49-F238E27FC236}">
                <a16:creationId xmlns:a16="http://schemas.microsoft.com/office/drawing/2014/main" xmlns="" id="{6D7E6B45-1486-4372-8021-98D51C4590F9}"/>
              </a:ext>
            </a:extLst>
          </p:cNvPr>
          <p:cNvPicPr>
            <a:picLocks noChangeAspect="1"/>
          </p:cNvPicPr>
          <p:nvPr/>
        </p:nvPicPr>
        <p:blipFill>
          <a:blip r:embed="rId6"/>
          <a:stretch>
            <a:fillRect/>
          </a:stretch>
        </p:blipFill>
        <p:spPr>
          <a:xfrm>
            <a:off x="8254652" y="2252230"/>
            <a:ext cx="2199020" cy="1395382"/>
          </a:xfrm>
          <a:prstGeom prst="rect">
            <a:avLst/>
          </a:prstGeom>
        </p:spPr>
      </p:pic>
      <p:pic>
        <p:nvPicPr>
          <p:cNvPr id="26" name="Immagine 25">
            <a:extLst>
              <a:ext uri="{FF2B5EF4-FFF2-40B4-BE49-F238E27FC236}">
                <a16:creationId xmlns:a16="http://schemas.microsoft.com/office/drawing/2014/main" xmlns="" id="{B50CB822-0AA5-4345-BC70-B66BE9A2F6EC}"/>
              </a:ext>
            </a:extLst>
          </p:cNvPr>
          <p:cNvPicPr>
            <a:picLocks noChangeAspect="1"/>
          </p:cNvPicPr>
          <p:nvPr/>
        </p:nvPicPr>
        <p:blipFill>
          <a:blip r:embed="rId7"/>
          <a:stretch>
            <a:fillRect/>
          </a:stretch>
        </p:blipFill>
        <p:spPr>
          <a:xfrm>
            <a:off x="9689927" y="530615"/>
            <a:ext cx="1877093" cy="1557892"/>
          </a:xfrm>
          <a:prstGeom prst="rect">
            <a:avLst/>
          </a:prstGeom>
        </p:spPr>
      </p:pic>
      <p:sp>
        <p:nvSpPr>
          <p:cNvPr id="30" name="Rettangolo 29">
            <a:extLst>
              <a:ext uri="{FF2B5EF4-FFF2-40B4-BE49-F238E27FC236}">
                <a16:creationId xmlns:a16="http://schemas.microsoft.com/office/drawing/2014/main" xmlns="" id="{2BAF80CB-ECD9-400B-B86F-D07C1FFF2B3A}"/>
              </a:ext>
            </a:extLst>
          </p:cNvPr>
          <p:cNvSpPr/>
          <p:nvPr/>
        </p:nvSpPr>
        <p:spPr>
          <a:xfrm>
            <a:off x="6421358" y="3647612"/>
            <a:ext cx="5191242" cy="3139321"/>
          </a:xfrm>
          <a:prstGeom prst="rect">
            <a:avLst/>
          </a:prstGeom>
        </p:spPr>
        <p:txBody>
          <a:bodyPr wrap="square">
            <a:spAutoFit/>
          </a:bodyPr>
          <a:lstStyle/>
          <a:p>
            <a:pPr algn="just"/>
            <a:r>
              <a:rPr lang="it-IT" sz="1800" dirty="0">
                <a:ln w="0"/>
                <a:solidFill>
                  <a:prstClr val="black"/>
                </a:solidFill>
                <a:effectLst>
                  <a:outerShdw blurRad="38100" dist="19050" dir="2700000" algn="tl" rotWithShape="0">
                    <a:prstClr val="black">
                      <a:alpha val="40000"/>
                    </a:prstClr>
                  </a:outerShdw>
                </a:effectLst>
              </a:rPr>
              <a:t>Scegliendo Scienze Applicate avreste la possibilità di utilizzare frequentemente questi magnifici laboratori all’avanguardia, grazie alle numerose ore di pratica che farete durante questi anni. Questo indirizzo è consigliabile per tutte le persone, ma soprattutto per chi volesse scegliere una facoltà universitaria come ingegneria, medicina, biologia, informatica, fisica, matematica e tutte le facoltà inerenti a tali materie .</a:t>
            </a:r>
          </a:p>
        </p:txBody>
      </p:sp>
    </p:spTree>
    <p:extLst>
      <p:ext uri="{BB962C8B-B14F-4D97-AF65-F5344CB8AC3E}">
        <p14:creationId xmlns:p14="http://schemas.microsoft.com/office/powerpoint/2010/main" xmlns="" val="3859602198"/>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8" name="push.wav"/>
          </p:stSnd>
        </p:sndAc>
      </p:transition>
    </mc:Choice>
    <mc:Fallback>
      <p:transition spd="med">
        <p:fade/>
        <p:sndAc>
          <p:stSnd>
            <p:snd r:embed="rId3" name="push.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6">
            <a:extLst>
              <a:ext uri="{FF2B5EF4-FFF2-40B4-BE49-F238E27FC236}">
                <a16:creationId xmlns:a16="http://schemas.microsoft.com/office/drawing/2014/main" xmlns="" id="{4189774F-AD2A-4661-B191-875C5158A589}"/>
              </a:ext>
            </a:extLst>
          </p:cNvPr>
          <p:cNvPicPr>
            <a:picLocks noChangeAspect="1"/>
          </p:cNvPicPr>
          <p:nvPr/>
        </p:nvPicPr>
        <p:blipFill>
          <a:blip r:embed="rId4">
            <a:lum/>
            <a:alphaModFix/>
          </a:blip>
          <a:srcRect/>
          <a:stretch>
            <a:fillRect/>
          </a:stretch>
        </p:blipFill>
        <p:spPr>
          <a:xfrm>
            <a:off x="693719" y="1375919"/>
            <a:ext cx="3456000" cy="3777480"/>
          </a:xfrm>
          <a:prstGeom prst="rect">
            <a:avLst/>
          </a:prstGeom>
          <a:solidFill>
            <a:srgbClr val="EDEDED"/>
          </a:solidFill>
          <a:ln w="190440">
            <a:solidFill>
              <a:srgbClr val="FFFFFF"/>
            </a:solidFill>
            <a:prstDash val="solid"/>
            <a:miter/>
          </a:ln>
        </p:spPr>
      </p:pic>
      <p:pic>
        <p:nvPicPr>
          <p:cNvPr id="4" name="Segnaposto contenuto 5">
            <a:extLst>
              <a:ext uri="{FF2B5EF4-FFF2-40B4-BE49-F238E27FC236}">
                <a16:creationId xmlns:a16="http://schemas.microsoft.com/office/drawing/2014/main" xmlns="" id="{33417758-0B78-478D-950F-DCF7EA8C6736}"/>
              </a:ext>
            </a:extLst>
          </p:cNvPr>
          <p:cNvPicPr>
            <a:picLocks noChangeAspect="1"/>
          </p:cNvPicPr>
          <p:nvPr/>
        </p:nvPicPr>
        <p:blipFill>
          <a:blip r:embed="rId5">
            <a:lum/>
            <a:alphaModFix/>
          </a:blip>
          <a:srcRect/>
          <a:stretch>
            <a:fillRect/>
          </a:stretch>
        </p:blipFill>
        <p:spPr>
          <a:xfrm>
            <a:off x="2026439" y="3840479"/>
            <a:ext cx="4248000" cy="2625840"/>
          </a:xfrm>
          <a:prstGeom prst="rect">
            <a:avLst/>
          </a:prstGeom>
          <a:solidFill>
            <a:srgbClr val="EDEDED"/>
          </a:solidFill>
          <a:ln w="190440">
            <a:solidFill>
              <a:srgbClr val="FFFFFF"/>
            </a:solidFill>
            <a:prstDash val="solid"/>
            <a:miter/>
          </a:ln>
        </p:spPr>
      </p:pic>
      <p:sp>
        <p:nvSpPr>
          <p:cNvPr id="5" name="CasellaDiTesto 7">
            <a:extLst>
              <a:ext uri="{FF2B5EF4-FFF2-40B4-BE49-F238E27FC236}">
                <a16:creationId xmlns:a16="http://schemas.microsoft.com/office/drawing/2014/main" xmlns="" id="{1EB41D04-D848-45D1-B9B4-F7490A30D288}"/>
              </a:ext>
            </a:extLst>
          </p:cNvPr>
          <p:cNvSpPr/>
          <p:nvPr/>
        </p:nvSpPr>
        <p:spPr>
          <a:xfrm>
            <a:off x="7030440" y="692640"/>
            <a:ext cx="4680000" cy="5357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95000"/>
              </a:lnSpc>
              <a:spcBef>
                <a:spcPts val="0"/>
              </a:spcBef>
              <a:spcAft>
                <a:spcPts val="0"/>
              </a:spcAft>
              <a:buNone/>
              <a:tabLst/>
              <a:defRPr sz="1800"/>
            </a:pPr>
            <a:r>
              <a:rPr lang="it-IT" sz="2600" b="0" i="0" u="none" strike="noStrike" kern="1200" spc="0">
                <a:ln>
                  <a:noFill/>
                </a:ln>
                <a:solidFill>
                  <a:srgbClr val="000000"/>
                </a:solidFill>
                <a:latin typeface="Baskerville Old Face" pitchFamily="18"/>
                <a:ea typeface="Microsoft YaHei" pitchFamily="2"/>
                <a:cs typeface="Lucida Sans" pitchFamily="2"/>
              </a:rPr>
              <a:t>Con lo studio del Latino e del Greco che rappresentano la felicità dell'indirizzo, consente una formazione tale da affrontare ogni percorso universitario. La conoscenza profonda di due lingue, che sono l'origine e la base della cultura moderna, ci proiettano verso il futuro e verso il mondo sviluppando conoscenze e competenze indispensabili per essere cittadini attivi nel nostro paese, nella nostra nazione, ovunque.</a:t>
            </a:r>
          </a:p>
        </p:txBody>
      </p:sp>
      <p:sp>
        <p:nvSpPr>
          <p:cNvPr id="6" name="CasellaDiTesto 8">
            <a:extLst>
              <a:ext uri="{FF2B5EF4-FFF2-40B4-BE49-F238E27FC236}">
                <a16:creationId xmlns:a16="http://schemas.microsoft.com/office/drawing/2014/main" xmlns="" id="{6225CDE9-E064-4B9C-8B08-E587CC5854C2}"/>
              </a:ext>
            </a:extLst>
          </p:cNvPr>
          <p:cNvSpPr/>
          <p:nvPr/>
        </p:nvSpPr>
        <p:spPr>
          <a:xfrm>
            <a:off x="333720" y="382680"/>
            <a:ext cx="4176000" cy="6112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0">
            <a:spAutoFit/>
          </a:bodyPr>
          <a:lstStyle/>
          <a:p>
            <a:pPr marL="0" marR="0" lvl="0" indent="0" algn="l" rtl="0" hangingPunct="1">
              <a:lnSpc>
                <a:spcPct val="95000"/>
              </a:lnSpc>
              <a:spcBef>
                <a:spcPts val="0"/>
              </a:spcBef>
              <a:spcAft>
                <a:spcPts val="0"/>
              </a:spcAft>
              <a:buNone/>
              <a:tabLst/>
              <a:defRPr sz="1800"/>
            </a:pPr>
            <a:r>
              <a:rPr lang="it-IT" sz="3600" b="1" i="0" u="none" strike="noStrike" kern="1200" spc="0">
                <a:ln>
                  <a:noFill/>
                </a:ln>
                <a:solidFill>
                  <a:srgbClr val="000000"/>
                </a:solidFill>
                <a:latin typeface="Vivaldi" pitchFamily="66"/>
                <a:ea typeface="Microsoft YaHei" pitchFamily="2"/>
                <a:cs typeface="Lucida Sans" pitchFamily="2"/>
              </a:rPr>
              <a:t>Liceo Classico</a:t>
            </a:r>
          </a:p>
        </p:txBody>
      </p:sp>
    </p:spTree>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6" name="push.wav"/>
          </p:stSnd>
        </p:sndAc>
      </p:transition>
    </mc:Choice>
    <mc:Fallback>
      <p:transition spd="med">
        <p:fade/>
        <p:sndAc>
          <p:stSnd>
            <p:snd r:embed="rId3" name="push.wav"/>
          </p:stSnd>
        </p:sndAc>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65820" y="440830"/>
            <a:ext cx="4104456" cy="864096"/>
          </a:xfrm>
        </p:spPr>
        <p:txBody>
          <a:bodyPr>
            <a:normAutofit/>
          </a:bodyPr>
          <a:lstStyle/>
          <a:p>
            <a:r>
              <a:rPr lang="it-IT" b="1" dirty="0">
                <a:solidFill>
                  <a:schemeClr val="tx1"/>
                </a:solidFill>
                <a:latin typeface="Brush Script MT" pitchFamily="66" charset="0"/>
              </a:rPr>
              <a:t>Liceo Linguistico</a:t>
            </a:r>
          </a:p>
        </p:txBody>
      </p:sp>
      <p:sp>
        <p:nvSpPr>
          <p:cNvPr id="3" name="Segnaposto contenuto 2"/>
          <p:cNvSpPr>
            <a:spLocks noGrp="1"/>
          </p:cNvSpPr>
          <p:nvPr>
            <p:ph idx="1"/>
          </p:nvPr>
        </p:nvSpPr>
        <p:spPr>
          <a:xfrm>
            <a:off x="1125861" y="1556792"/>
            <a:ext cx="4824536" cy="4537248"/>
          </a:xfrm>
        </p:spPr>
        <p:txBody>
          <a:bodyPr>
            <a:normAutofit fontScale="92500"/>
          </a:bodyPr>
          <a:lstStyle/>
          <a:p>
            <a:pPr marL="0" indent="0">
              <a:buNone/>
            </a:pPr>
            <a:r>
              <a:rPr lang="it-IT" dirty="0">
                <a:latin typeface="Times New Roman" pitchFamily="18" charset="0"/>
                <a:cs typeface="Times New Roman" pitchFamily="18" charset="0"/>
              </a:rPr>
              <a:t>Il Liceo Linguistico offre la possibilità di conoscere l’inglese, lo spagnolo e il francese. </a:t>
            </a:r>
          </a:p>
          <a:p>
            <a:pPr marL="0" indent="0">
              <a:buNone/>
            </a:pPr>
            <a:r>
              <a:rPr lang="it-IT" dirty="0">
                <a:latin typeface="Times New Roman" pitchFamily="18" charset="0"/>
                <a:cs typeface="Times New Roman" pitchFamily="18" charset="0"/>
              </a:rPr>
              <a:t>Noi ragazzi facciamo conversazione con docenti madrelingua e apprendiamo la cultura, gli usi e i costumi di altre nazioni, non solo studiando ma anche e soprattutto parlandone le lingue.</a:t>
            </a:r>
          </a:p>
          <a:p>
            <a:pPr marL="0" indent="0">
              <a:buNone/>
            </a:pPr>
            <a:r>
              <a:rPr lang="it-IT" dirty="0">
                <a:latin typeface="Times New Roman" pitchFamily="18" charset="0"/>
                <a:cs typeface="Times New Roman" pitchFamily="18" charset="0"/>
              </a:rPr>
              <a:t>Così siamo pronti per viaggiare e lavorare nel mondo in quanto il Linguistico si può considerare un Liceo Internazionale.</a:t>
            </a:r>
          </a:p>
        </p:txBody>
      </p:sp>
      <p:pic>
        <p:nvPicPr>
          <p:cNvPr id="4" name="Segnaposto contenuto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489886">
            <a:off x="7679487" y="723961"/>
            <a:ext cx="3693425" cy="2955975"/>
          </a:xfrm>
          <a:prstGeom prst="rect">
            <a:avLst/>
          </a:prstGeom>
          <a:ln>
            <a:noFill/>
          </a:ln>
          <a:effectLst>
            <a:outerShdw blurRad="292100" dist="139700" dir="2700000" algn="tl" rotWithShape="0">
              <a:srgbClr val="333333">
                <a:alpha val="65000"/>
              </a:srgbClr>
            </a:outerShdw>
          </a:effectLst>
        </p:spPr>
      </p:pic>
      <p:pic>
        <p:nvPicPr>
          <p:cNvPr id="8" name="Immagine 7"/>
          <p:cNvPicPr>
            <a:picLocks noChangeAspect="1"/>
          </p:cNvPicPr>
          <p:nvPr/>
        </p:nvPicPr>
        <p:blipFill>
          <a:blip r:embed="rId4">
            <a:extLst>
              <a:ext uri="{BEBA8EAE-BF5A-486C-A8C5-ECC9F3942E4B}">
                <a14:imgProps xmlns:a14="http://schemas.microsoft.com/office/drawing/2010/main" xmlns="">
                  <a14:imgLayer r:embed="rId5">
                    <a14:imgEffect>
                      <a14:backgroundRemoval t="476" b="100000" l="611" r="98167">
                        <a14:foregroundMark x1="40937" y1="26429" x2="56212" y2="26905"/>
                        <a14:foregroundMark x1="55804" y1="27381" x2="55804" y2="27381"/>
                        <a14:foregroundMark x1="55804" y1="27381" x2="55804" y2="41667"/>
                        <a14:foregroundMark x1="16497" y1="65952" x2="31772" y2="66190"/>
                        <a14:foregroundMark x1="16497" y1="67143" x2="15682" y2="81905"/>
                        <a14:foregroundMark x1="15682" y1="82619" x2="31568" y2="81190"/>
                        <a14:foregroundMark x1="42770" y1="70714" x2="41752" y2="84524"/>
                        <a14:foregroundMark x1="41955" y1="84524" x2="50102" y2="62857"/>
                        <a14:foregroundMark x1="38697" y1="55476" x2="39715" y2="66905"/>
                        <a14:foregroundMark x1="38086" y1="56190" x2="47862" y2="60000"/>
                        <a14:foregroundMark x1="20774" y1="31905" x2="31976" y2="22619"/>
                        <a14:foregroundMark x1="32994" y1="24048" x2="37271" y2="32381"/>
                        <a14:foregroundMark x1="15479" y1="21667" x2="20774" y2="31429"/>
                        <a14:foregroundMark x1="15682" y1="22857" x2="5703" y2="26667"/>
                        <a14:foregroundMark x1="11609" y1="36429" x2="4073" y2="40952"/>
                        <a14:foregroundMark x1="79633" y1="63333" x2="90631" y2="60000"/>
                        <a14:foregroundMark x1="90631" y1="60000" x2="93075" y2="71429"/>
                        <a14:foregroundMark x1="63136" y1="61905" x2="63136" y2="61905"/>
                      </a14:backgroundRemoval>
                    </a14:imgEffect>
                  </a14:imgLayer>
                </a14:imgProps>
              </a:ext>
              <a:ext uri="{28A0092B-C50C-407E-A947-70E740481C1C}">
                <a14:useLocalDpi xmlns:a14="http://schemas.microsoft.com/office/drawing/2010/main" xmlns="" val="0"/>
              </a:ext>
            </a:extLst>
          </a:blip>
          <a:stretch>
            <a:fillRect/>
          </a:stretch>
        </p:blipFill>
        <p:spPr>
          <a:xfrm>
            <a:off x="6382444" y="2925688"/>
            <a:ext cx="3703955" cy="31683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11095341"/>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6" name="push.wav"/>
          </p:stSnd>
        </p:sndAc>
      </p:transition>
    </mc:Choice>
    <mc:Fallback>
      <p:transition spd="med">
        <p:fade/>
        <p:sndAc>
          <p:stSnd>
            <p:snd r:embed="rId2" name="push.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49996" y="576560"/>
            <a:ext cx="6120680" cy="1125240"/>
          </a:xfrm>
        </p:spPr>
        <p:txBody>
          <a:bodyPr rtlCol="0">
            <a:normAutofit/>
          </a:bodyPr>
          <a:lstStyle/>
          <a:p>
            <a:pPr algn="ctr" rtl="0"/>
            <a:r>
              <a:rPr lang="it-IT" dirty="0"/>
              <a:t>I nostri laboratori</a:t>
            </a:r>
          </a:p>
        </p:txBody>
      </p:sp>
      <p:sp>
        <p:nvSpPr>
          <p:cNvPr id="3" name="Segnaposto contenuto 2"/>
          <p:cNvSpPr>
            <a:spLocks noGrp="1"/>
          </p:cNvSpPr>
          <p:nvPr>
            <p:ph idx="1"/>
          </p:nvPr>
        </p:nvSpPr>
        <p:spPr>
          <a:xfrm>
            <a:off x="351385" y="1701800"/>
            <a:ext cx="8136904" cy="2159248"/>
          </a:xfrm>
        </p:spPr>
        <p:txBody>
          <a:bodyPr rtlCol="0">
            <a:normAutofit/>
          </a:bodyPr>
          <a:lstStyle/>
          <a:p>
            <a:pPr marL="0" indent="0" rtl="0">
              <a:buNone/>
            </a:pPr>
            <a:r>
              <a:rPr lang="it-IT" sz="2000" dirty="0"/>
              <a:t>Nel nostro istituto abbiamo diversi laboratori dove possiamo effettuare degli esperimenti oppure apprendere l’utilizzo del computer e studiare le sue varie componenti presso il laboratori di informatica. Oltre a questi ultimi troviamo anche vari laboratori di fisica e scienze. </a:t>
            </a:r>
          </a:p>
        </p:txBody>
      </p:sp>
      <p:pic>
        <p:nvPicPr>
          <p:cNvPr id="5" name="Immagine 4">
            <a:extLst>
              <a:ext uri="{FF2B5EF4-FFF2-40B4-BE49-F238E27FC236}">
                <a16:creationId xmlns:a16="http://schemas.microsoft.com/office/drawing/2014/main" xmlns="" id="{C7DE542A-1849-48E5-BDAE-31E0EFF5D1D4}"/>
              </a:ext>
            </a:extLst>
          </p:cNvPr>
          <p:cNvPicPr>
            <a:picLocks noChangeAspect="1"/>
          </p:cNvPicPr>
          <p:nvPr/>
        </p:nvPicPr>
        <p:blipFill>
          <a:blip r:embed="rId4"/>
          <a:stretch>
            <a:fillRect/>
          </a:stretch>
        </p:blipFill>
        <p:spPr>
          <a:xfrm>
            <a:off x="438465" y="3622922"/>
            <a:ext cx="4205480" cy="2159248"/>
          </a:xfrm>
          <a:prstGeom prst="rect">
            <a:avLst/>
          </a:prstGeom>
          <a:ln>
            <a:noFill/>
          </a:ln>
          <a:effectLst>
            <a:softEdge rad="112500"/>
          </a:effectLst>
        </p:spPr>
      </p:pic>
      <p:sp>
        <p:nvSpPr>
          <p:cNvPr id="6" name="CasellaDiTesto 5">
            <a:extLst>
              <a:ext uri="{FF2B5EF4-FFF2-40B4-BE49-F238E27FC236}">
                <a16:creationId xmlns:a16="http://schemas.microsoft.com/office/drawing/2014/main" xmlns="" id="{E1C294EF-5001-491F-A31E-06FEB4D67146}"/>
              </a:ext>
            </a:extLst>
          </p:cNvPr>
          <p:cNvSpPr txBox="1"/>
          <p:nvPr/>
        </p:nvSpPr>
        <p:spPr>
          <a:xfrm>
            <a:off x="4643945" y="3672460"/>
            <a:ext cx="6796134" cy="3142912"/>
          </a:xfrm>
          <a:prstGeom prst="rect">
            <a:avLst/>
          </a:prstGeom>
          <a:noFill/>
        </p:spPr>
        <p:txBody>
          <a:bodyPr wrap="square">
            <a:spAutoFit/>
          </a:bodyPr>
          <a:lstStyle/>
          <a:p>
            <a:pPr marL="0" marR="0" lvl="0" indent="0" algn="ctr" defTabSz="1218987" rtl="0" eaLnBrk="1" fontAlgn="auto" latinLnBrk="0" hangingPunct="1">
              <a:lnSpc>
                <a:spcPct val="95000"/>
              </a:lnSpc>
              <a:spcBef>
                <a:spcPts val="1866"/>
              </a:spcBef>
              <a:spcAft>
                <a:spcPts val="0"/>
              </a:spcAft>
              <a:buClr>
                <a:srgbClr val="70AD47">
                  <a:lumMod val="50000"/>
                </a:srgbClr>
              </a:buClr>
              <a:buSzPct val="100000"/>
              <a:buFont typeface="Arial" pitchFamily="34" charset="0"/>
              <a:buNone/>
              <a:tabLst/>
              <a:defRPr/>
            </a:pPr>
            <a:r>
              <a:rPr lang="it-IT" sz="3200" dirty="0">
                <a:solidFill>
                  <a:schemeClr val="accent2"/>
                </a:solidFill>
                <a:latin typeface="Berlin Sans FB Demi" panose="020E0802020502020306" pitchFamily="34" charset="0"/>
              </a:rPr>
              <a:t>Il laboratorio di informatica</a:t>
            </a:r>
            <a:endParaRPr kumimoji="0" lang="it-IT" sz="3200" b="0" i="0" u="none" strike="noStrike" kern="1200" cap="none" spc="0" normalizeH="0" baseline="0" noProof="0" dirty="0">
              <a:ln>
                <a:noFill/>
              </a:ln>
              <a:solidFill>
                <a:schemeClr val="accent2"/>
              </a:solidFill>
              <a:effectLst/>
              <a:uLnTx/>
              <a:uFillTx/>
              <a:latin typeface="Berlin Sans FB Demi" panose="020E0802020502020306" pitchFamily="34" charset="0"/>
            </a:endParaRPr>
          </a:p>
          <a:p>
            <a:pPr marL="0" marR="0" lvl="0" indent="0" algn="l" defTabSz="1218987" rtl="0" eaLnBrk="1" fontAlgn="auto" latinLnBrk="0" hangingPunct="1">
              <a:lnSpc>
                <a:spcPct val="95000"/>
              </a:lnSpc>
              <a:spcBef>
                <a:spcPts val="1866"/>
              </a:spcBef>
              <a:spcAft>
                <a:spcPts val="0"/>
              </a:spcAft>
              <a:buClr>
                <a:srgbClr val="70AD47">
                  <a:lumMod val="50000"/>
                </a:srgbClr>
              </a:buClr>
              <a:buSzPct val="100000"/>
              <a:buFont typeface="Arial" pitchFamily="34" charset="0"/>
              <a:buNone/>
              <a:tabLst/>
              <a:defRPr/>
            </a:pPr>
            <a:r>
              <a:rPr kumimoji="0" lang="it-IT" sz="2000" b="0" i="0" u="none" strike="noStrike" kern="1200" cap="none" spc="0" normalizeH="0" baseline="0" noProof="0" dirty="0">
                <a:ln>
                  <a:noFill/>
                </a:ln>
                <a:solidFill>
                  <a:prstClr val="black"/>
                </a:solidFill>
                <a:effectLst/>
                <a:uLnTx/>
                <a:uFillTx/>
                <a:latin typeface="Century Gothic" panose="020B0502020202020204"/>
                <a:ea typeface="+mn-ea"/>
                <a:cs typeface="+mn-cs"/>
              </a:rPr>
              <a:t>In questi laboratori sono presenti molti computer che i ragazzi utilizzano per effettuare le prove invalsi ed esercitarsi, invece gli studenti dello scienze applicate sono coloro che li utilizzano più frequentemente purché studiano una materia dedicata proprio alla tecnologia ed all’utilizzo del computer, una materia presente solo nel loro indirizzo, ovvero L’INFORMATICA.</a:t>
            </a:r>
          </a:p>
        </p:txBody>
      </p:sp>
    </p:spTree>
    <p:extLst>
      <p:ext uri="{BB962C8B-B14F-4D97-AF65-F5344CB8AC3E}">
        <p14:creationId xmlns:p14="http://schemas.microsoft.com/office/powerpoint/2010/main" xmlns="" val="3009094436"/>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5" name="push.wav"/>
          </p:stSnd>
        </p:sndAc>
      </p:transition>
    </mc:Choice>
    <mc:Fallback>
      <p:transition spd="med">
        <p:fade/>
        <p:sndAc>
          <p:stSnd>
            <p:snd r:embed="rId3" name="push.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33773" y="1679221"/>
            <a:ext cx="5616624" cy="5080000"/>
          </a:xfrm>
        </p:spPr>
        <p:txBody>
          <a:bodyPr rtlCol="0">
            <a:normAutofit/>
          </a:bodyPr>
          <a:lstStyle/>
          <a:p>
            <a:pPr marL="0" indent="0" rtl="0">
              <a:buNone/>
            </a:pPr>
            <a:r>
              <a:rPr lang="it-IT" dirty="0"/>
              <a:t>Questi laboratori vengono utilizzati per effettuare esperimenti scientifici, molto spesso  per approfondire ciò che si è studiato in classe in modo tale da far ricordare meglio all’alunno l’argomento studiato attraverso un esperimento. Questi laboratori sono muniti di qualsiasi arnese occorrente per effettuare tali esperimenti, in più troviamo la presenza di microscopi utilizzati per vedere in grande organismi di piccolissime dimensioni ad esempio cellule e batteri.</a:t>
            </a:r>
          </a:p>
        </p:txBody>
      </p:sp>
      <p:sp>
        <p:nvSpPr>
          <p:cNvPr id="5" name="Titolo 4">
            <a:extLst>
              <a:ext uri="{FF2B5EF4-FFF2-40B4-BE49-F238E27FC236}">
                <a16:creationId xmlns:a16="http://schemas.microsoft.com/office/drawing/2014/main" xmlns="" id="{99D25F8D-4CA9-43B7-B249-E09CDA4BDFCF}"/>
              </a:ext>
            </a:extLst>
          </p:cNvPr>
          <p:cNvSpPr>
            <a:spLocks noGrp="1"/>
          </p:cNvSpPr>
          <p:nvPr>
            <p:ph type="title"/>
          </p:nvPr>
        </p:nvSpPr>
        <p:spPr/>
        <p:txBody>
          <a:bodyPr/>
          <a:lstStyle/>
          <a:p>
            <a:r>
              <a:rPr lang="it-IT" dirty="0"/>
              <a:t>Laboratori di scienze e di fisica</a:t>
            </a:r>
          </a:p>
        </p:txBody>
      </p:sp>
      <p:pic>
        <p:nvPicPr>
          <p:cNvPr id="7" name="Immagine 6">
            <a:extLst>
              <a:ext uri="{FF2B5EF4-FFF2-40B4-BE49-F238E27FC236}">
                <a16:creationId xmlns:a16="http://schemas.microsoft.com/office/drawing/2014/main" xmlns="" id="{8634FFCB-9793-4150-840C-E4C406D66C29}"/>
              </a:ext>
            </a:extLst>
          </p:cNvPr>
          <p:cNvPicPr>
            <a:picLocks noChangeAspect="1"/>
          </p:cNvPicPr>
          <p:nvPr/>
        </p:nvPicPr>
        <p:blipFill>
          <a:blip r:embed="rId4"/>
          <a:stretch>
            <a:fillRect/>
          </a:stretch>
        </p:blipFill>
        <p:spPr>
          <a:xfrm rot="16200000">
            <a:off x="7683239" y="3206458"/>
            <a:ext cx="2150940" cy="4176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magine 8">
            <a:extLst>
              <a:ext uri="{FF2B5EF4-FFF2-40B4-BE49-F238E27FC236}">
                <a16:creationId xmlns:a16="http://schemas.microsoft.com/office/drawing/2014/main" xmlns="" id="{E329B131-D14C-4810-9C19-5A20A6A06A56}"/>
              </a:ext>
            </a:extLst>
          </p:cNvPr>
          <p:cNvPicPr>
            <a:picLocks noChangeAspect="1"/>
          </p:cNvPicPr>
          <p:nvPr/>
        </p:nvPicPr>
        <p:blipFill>
          <a:blip r:embed="rId5"/>
          <a:stretch>
            <a:fillRect/>
          </a:stretch>
        </p:blipFill>
        <p:spPr>
          <a:xfrm>
            <a:off x="5950397" y="1679221"/>
            <a:ext cx="2448270" cy="2150940"/>
          </a:xfrm>
          <a:prstGeom prst="rect">
            <a:avLst/>
          </a:prstGeom>
        </p:spPr>
      </p:pic>
      <p:pic>
        <p:nvPicPr>
          <p:cNvPr id="4" name="Immagine 3">
            <a:extLst>
              <a:ext uri="{FF2B5EF4-FFF2-40B4-BE49-F238E27FC236}">
                <a16:creationId xmlns:a16="http://schemas.microsoft.com/office/drawing/2014/main" xmlns="" id="{B29BC7B8-1D54-49CD-AC5E-036BE0BC6209}"/>
              </a:ext>
            </a:extLst>
          </p:cNvPr>
          <p:cNvPicPr>
            <a:picLocks noChangeAspect="1"/>
          </p:cNvPicPr>
          <p:nvPr/>
        </p:nvPicPr>
        <p:blipFill>
          <a:blip r:embed="rId6"/>
          <a:stretch>
            <a:fillRect/>
          </a:stretch>
        </p:blipFill>
        <p:spPr>
          <a:xfrm>
            <a:off x="8758709" y="1580251"/>
            <a:ext cx="2762217" cy="2348880"/>
          </a:xfrm>
          <a:prstGeom prst="rect">
            <a:avLst/>
          </a:prstGeom>
        </p:spPr>
      </p:pic>
    </p:spTree>
    <p:extLst>
      <p:ext uri="{BB962C8B-B14F-4D97-AF65-F5344CB8AC3E}">
        <p14:creationId xmlns:p14="http://schemas.microsoft.com/office/powerpoint/2010/main" xmlns="" val="603293906"/>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7" name="push.wav"/>
          </p:stSnd>
        </p:sndAc>
      </p:transition>
    </mc:Choice>
    <mc:Fallback>
      <p:transition spd="med">
        <p:fade/>
        <p:sndAc>
          <p:stSnd>
            <p:snd r:embed="rId3" name="push.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3773" y="76200"/>
            <a:ext cx="7560840" cy="1345165"/>
          </a:xfrm>
        </p:spPr>
        <p:txBody>
          <a:bodyPr rtlCol="0">
            <a:normAutofit/>
          </a:bodyPr>
          <a:lstStyle/>
          <a:p>
            <a:pPr rtl="0"/>
            <a:r>
              <a:rPr lang="it-IT" dirty="0">
                <a:solidFill>
                  <a:schemeClr val="accent2"/>
                </a:solidFill>
                <a:latin typeface="Berlin Sans FB Demi" panose="020E0802020502020306" pitchFamily="34" charset="0"/>
              </a:rPr>
              <a:t>In Giro Per Il mondo…</a:t>
            </a:r>
          </a:p>
        </p:txBody>
      </p:sp>
      <p:pic>
        <p:nvPicPr>
          <p:cNvPr id="5" name="Immagine 4" descr="WhatsApp Image 2020-12-01 at 19.53.30 (1).jpeg"/>
          <p:cNvPicPr>
            <a:picLocks noChangeAspect="1"/>
          </p:cNvPicPr>
          <p:nvPr/>
        </p:nvPicPr>
        <p:blipFill>
          <a:blip r:embed="rId4"/>
          <a:stretch>
            <a:fillRect/>
          </a:stretch>
        </p:blipFill>
        <p:spPr>
          <a:xfrm>
            <a:off x="8038628" y="3789040"/>
            <a:ext cx="3672408" cy="2808312"/>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6" name="Immagine 5" descr="WhatsApp Image 2020-12-01 at 19.53.30.jpeg"/>
          <p:cNvPicPr>
            <a:picLocks noChangeAspect="1"/>
          </p:cNvPicPr>
          <p:nvPr/>
        </p:nvPicPr>
        <p:blipFill>
          <a:blip r:embed="rId5"/>
          <a:srcRect l="11367" t="24800" b="22701"/>
          <a:stretch>
            <a:fillRect/>
          </a:stretch>
        </p:blipFill>
        <p:spPr>
          <a:xfrm>
            <a:off x="5446340" y="2060848"/>
            <a:ext cx="2245999" cy="288032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7" name="CasellaDiTesto 6"/>
          <p:cNvSpPr txBox="1"/>
          <p:nvPr/>
        </p:nvSpPr>
        <p:spPr>
          <a:xfrm>
            <a:off x="549796" y="1484784"/>
            <a:ext cx="4464496" cy="3951851"/>
          </a:xfrm>
          <a:prstGeom prst="rect">
            <a:avLst/>
          </a:prstGeom>
          <a:noFill/>
        </p:spPr>
        <p:txBody>
          <a:bodyPr wrap="square" rtlCol="0">
            <a:spAutoFit/>
          </a:bodyPr>
          <a:lstStyle/>
          <a:p>
            <a:pPr>
              <a:lnSpc>
                <a:spcPct val="95000"/>
              </a:lnSpc>
            </a:pPr>
            <a:r>
              <a:rPr lang="it-IT" dirty="0"/>
              <a:t>Un viaggio è sicuramente una delle esperienze più belle e più costruttive da fare nella vita. A noi, ragazzi che amiamo viaggiare, il liceo offre molte occasioni per lasciare le nostre vecchie abitudini e andare alla ricerca di nuovi posti, nuove culture e nuove lingue.</a:t>
            </a:r>
          </a:p>
        </p:txBody>
      </p:sp>
      <p:pic>
        <p:nvPicPr>
          <p:cNvPr id="10" name="Immagine 9" descr="IMG-20201206-WA0128.jpg"/>
          <p:cNvPicPr>
            <a:picLocks noChangeAspect="1"/>
          </p:cNvPicPr>
          <p:nvPr/>
        </p:nvPicPr>
        <p:blipFill>
          <a:blip r:embed="rId6"/>
          <a:stretch>
            <a:fillRect/>
          </a:stretch>
        </p:blipFill>
        <p:spPr>
          <a:xfrm>
            <a:off x="8038628" y="476672"/>
            <a:ext cx="3679241" cy="252028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212814948"/>
      </p:ext>
    </p:extLst>
  </p:cSld>
  <p:clrMapOvr>
    <a:masterClrMapping/>
  </p:clrMapOvr>
  <mc:AlternateContent xmlns:mc="http://schemas.openxmlformats.org/markup-compatibility/2006">
    <mc:Choice xmlns:p15="http://schemas.microsoft.com/office/powerpoint/2012/main" xmlns="" Requires="p15">
      <p:transition spd="med">
        <p15:prstTrans prst="pageCurlDouble"/>
        <p:sndAc>
          <p:stSnd>
            <p:snd r:embed="rId7" name="push.wav"/>
          </p:stSnd>
        </p:sndAc>
      </p:transition>
    </mc:Choice>
    <mc:Fallback>
      <p:transition spd="med">
        <p:fade/>
        <p:sndAc>
          <p:stSnd>
            <p:snd r:embed="rId3" name="push.wav"/>
          </p:stSnd>
        </p:sndAc>
      </p:transition>
    </mc:Fallback>
  </mc:AlternateContent>
</p:sld>
</file>

<file path=ppt/theme/theme1.xml><?xml version="1.0" encoding="utf-8"?>
<a:theme xmlns:a="http://schemas.openxmlformats.org/drawingml/2006/main" name="Presentazione della classe aperta ai genitor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xmlns="" name="Office_15976411_TF03460507.potx" id="{9F4671D6-A35F-49A8-A62C-388F1F40B3CD}" vid="{4B33653D-8FF2-4B8C-A751-F2520D5571D1}"/>
    </a:ext>
  </a:extLst>
</a:theme>
</file>

<file path=ppt/theme/theme2.xml><?xml version="1.0" encoding="utf-8"?>
<a:theme xmlns:a="http://schemas.openxmlformats.org/drawingml/2006/main" name="1_Presentazione della classe aperta ai genitori">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xmlns="" name="Office_15976411_TF03460507.potx" id="{9F4671D6-A35F-49A8-A62C-388F1F40B3CD}" vid="{4B33653D-8FF2-4B8C-A751-F2520D5571D1}"/>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 della classe aperta ai genitori</Template>
  <TotalTime>325</TotalTime>
  <Words>1091</Words>
  <Application>Microsoft Office PowerPoint</Application>
  <PresentationFormat>Personalizzato</PresentationFormat>
  <Paragraphs>388</Paragraphs>
  <Slides>11</Slides>
  <Notes>8</Notes>
  <HiddenSlides>0</HiddenSlides>
  <MMClips>0</MMClips>
  <ScaleCrop>false</ScaleCrop>
  <HeadingPairs>
    <vt:vector size="4" baseType="variant">
      <vt:variant>
        <vt:lpstr>Tema</vt:lpstr>
      </vt:variant>
      <vt:variant>
        <vt:i4>2</vt:i4>
      </vt:variant>
      <vt:variant>
        <vt:lpstr>Titoli diapositive</vt:lpstr>
      </vt:variant>
      <vt:variant>
        <vt:i4>11</vt:i4>
      </vt:variant>
    </vt:vector>
  </HeadingPairs>
  <TitlesOfParts>
    <vt:vector size="13" baseType="lpstr">
      <vt:lpstr>Presentazione della classe aperta ai genitori</vt:lpstr>
      <vt:lpstr>1_Presentazione della classe aperta ai genitori</vt:lpstr>
      <vt:lpstr>Diapositiva 1</vt:lpstr>
      <vt:lpstr>Benvenuti cari ragazzi!</vt:lpstr>
      <vt:lpstr>Liceo Scientifico</vt:lpstr>
      <vt:lpstr>Diapositiva 4</vt:lpstr>
      <vt:lpstr>Diapositiva 5</vt:lpstr>
      <vt:lpstr>Liceo Linguistico</vt:lpstr>
      <vt:lpstr>I nostri laboratori</vt:lpstr>
      <vt:lpstr>Laboratori di scienze e di fisica</vt:lpstr>
      <vt:lpstr>In Giro Per Il mondo…</vt:lpstr>
      <vt:lpstr>Diapositiva 10</vt:lpstr>
      <vt:lpstr>Diapositiva 11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JESSICA MUSACCHIO</dc:creator>
  <cp:lastModifiedBy>D</cp:lastModifiedBy>
  <cp:revision>23</cp:revision>
  <dcterms:created xsi:type="dcterms:W3CDTF">2020-12-03T13:41:30Z</dcterms:created>
  <dcterms:modified xsi:type="dcterms:W3CDTF">2021-01-11T11:22:43Z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